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Black"/>
      <p:bold r:id="rId11"/>
      <p:boldItalic r:id="rId12"/>
    </p:embeddedFont>
    <p:embeddedFont>
      <p:font typeface="Poppins SemiBold"/>
      <p:regular r:id="rId13"/>
      <p:bold r:id="rId14"/>
      <p:italic r:id="rId15"/>
      <p:boldItalic r:id="rId16"/>
    </p:embeddedFont>
    <p:embeddedFont>
      <p:font typeface="Playfair Display Black"/>
      <p:bold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63">
          <p15:clr>
            <a:srgbClr val="747775"/>
          </p15:clr>
        </p15:guide>
        <p15:guide id="2" orient="horz" pos="263">
          <p15:clr>
            <a:srgbClr val="747775"/>
          </p15:clr>
        </p15:guide>
        <p15:guide id="3" pos="44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3"/>
        <p:guide pos="263" orient="horz"/>
        <p:guide pos="44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Black-bold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SemiBold-regular.fntdata"/><Relationship Id="rId12" Type="http://schemas.openxmlformats.org/officeDocument/2006/relationships/font" Target="fonts/Poppins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italic.fntdata"/><Relationship Id="rId14" Type="http://schemas.openxmlformats.org/officeDocument/2006/relationships/font" Target="fonts/PoppinsSemiBold-bold.fntdata"/><Relationship Id="rId17" Type="http://schemas.openxmlformats.org/officeDocument/2006/relationships/font" Target="fonts/PlayfairDisplayBlack-bold.fntdata"/><Relationship Id="rId16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layfairDisplayBlack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2296197" y="414394"/>
            <a:ext cx="4765836" cy="2274731"/>
            <a:chOff x="2296197" y="414394"/>
            <a:chExt cx="4765836" cy="2274731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2296197" y="414394"/>
              <a:ext cx="4765836" cy="2000907"/>
              <a:chOff x="2296197" y="414394"/>
              <a:chExt cx="4765836" cy="2000907"/>
            </a:xfrm>
          </p:grpSpPr>
          <p:grpSp>
            <p:nvGrpSpPr>
              <p:cNvPr id="57" name="Google Shape;57;p13"/>
              <p:cNvGrpSpPr/>
              <p:nvPr/>
            </p:nvGrpSpPr>
            <p:grpSpPr>
              <a:xfrm>
                <a:off x="2320250" y="414394"/>
                <a:ext cx="1558500" cy="260375"/>
                <a:chOff x="2320250" y="414394"/>
                <a:chExt cx="1558500" cy="260375"/>
              </a:xfrm>
            </p:grpSpPr>
            <p:sp>
              <p:nvSpPr>
                <p:cNvPr id="58" name="Google Shape;58;p13"/>
                <p:cNvSpPr txBox="1"/>
                <p:nvPr/>
              </p:nvSpPr>
              <p:spPr>
                <a:xfrm>
                  <a:off x="2320250" y="414394"/>
                  <a:ext cx="1558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818E8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(123) 456-7890</a:t>
                  </a:r>
                  <a:endParaRPr sz="900">
                    <a:solidFill>
                      <a:srgbClr val="818E8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59" name="Google Shape;59;p13"/>
                <p:cNvSpPr txBox="1"/>
                <p:nvPr/>
              </p:nvSpPr>
              <p:spPr>
                <a:xfrm>
                  <a:off x="2320250" y="536169"/>
                  <a:ext cx="1558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818E80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sophiamiller@email.com</a:t>
                  </a:r>
                  <a:endParaRPr sz="900">
                    <a:solidFill>
                      <a:srgbClr val="818E80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sp>
            <p:nvSpPr>
              <p:cNvPr id="60" name="Google Shape;60;p13"/>
              <p:cNvSpPr txBox="1"/>
              <p:nvPr/>
            </p:nvSpPr>
            <p:spPr>
              <a:xfrm>
                <a:off x="2296197" y="737400"/>
                <a:ext cx="3207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600">
                    <a:solidFill>
                      <a:srgbClr val="454545"/>
                    </a:solidFill>
                    <a:latin typeface="Playfair Display Black"/>
                    <a:ea typeface="Playfair Display Black"/>
                    <a:cs typeface="Playfair Display Black"/>
                    <a:sym typeface="Playfair Display Black"/>
                  </a:rPr>
                  <a:t>Sophia Miller</a:t>
                </a:r>
                <a:endParaRPr sz="3600">
                  <a:solidFill>
                    <a:srgbClr val="454545"/>
                  </a:solidFill>
                  <a:latin typeface="Playfair Display Black"/>
                  <a:ea typeface="Playfair Display Black"/>
                  <a:cs typeface="Playfair Display Black"/>
                  <a:sym typeface="Playfair Display Black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2310633" y="1433401"/>
                <a:ext cx="4751400" cy="9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Dedicated and compassionate Yoga Instructor with a passion for promoting physical and mental well-being. Seeking to leverage 8 years of experience in leading yoga classes to create a positive and empowering environment for students to explore their practice and achieve their health goals.</a:t>
                </a:r>
                <a:endParaRPr sz="1100">
                  <a:solidFill>
                    <a:srgbClr val="45454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cxnSp>
          <p:nvCxnSpPr>
            <p:cNvPr id="62" name="Google Shape;62;p13"/>
            <p:cNvCxnSpPr/>
            <p:nvPr/>
          </p:nvCxnSpPr>
          <p:spPr>
            <a:xfrm>
              <a:off x="2323525" y="2689125"/>
              <a:ext cx="4728900" cy="0"/>
            </a:xfrm>
            <a:prstGeom prst="straightConnector1">
              <a:avLst/>
            </a:prstGeom>
            <a:noFill/>
            <a:ln cap="flat" cmpd="sng" w="19050">
              <a:solidFill>
                <a:srgbClr val="45454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 b="35564" l="18844" r="18838" t="2118"/>
          <a:stretch/>
        </p:blipFill>
        <p:spPr>
          <a:xfrm>
            <a:off x="576350" y="417100"/>
            <a:ext cx="1243500" cy="1243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64" name="Google Shape;64;p13"/>
          <p:cNvGrpSpPr/>
          <p:nvPr/>
        </p:nvGrpSpPr>
        <p:grpSpPr>
          <a:xfrm>
            <a:off x="576355" y="3047999"/>
            <a:ext cx="6476082" cy="306833"/>
            <a:chOff x="576355" y="3047999"/>
            <a:chExt cx="6476082" cy="306833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576355" y="3047999"/>
              <a:ext cx="1601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54545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Skills:</a:t>
              </a:r>
              <a:endParaRPr sz="900">
                <a:solidFill>
                  <a:srgbClr val="454545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grpSp>
          <p:nvGrpSpPr>
            <p:cNvPr id="66" name="Google Shape;66;p13"/>
            <p:cNvGrpSpPr/>
            <p:nvPr/>
          </p:nvGrpSpPr>
          <p:grpSpPr>
            <a:xfrm>
              <a:off x="2320212" y="3048000"/>
              <a:ext cx="4732225" cy="306832"/>
              <a:chOff x="2320212" y="3048000"/>
              <a:chExt cx="4732225" cy="306832"/>
            </a:xfrm>
          </p:grpSpPr>
          <p:grpSp>
            <p:nvGrpSpPr>
              <p:cNvPr id="67" name="Google Shape;67;p13"/>
              <p:cNvGrpSpPr/>
              <p:nvPr/>
            </p:nvGrpSpPr>
            <p:grpSpPr>
              <a:xfrm>
                <a:off x="2320212" y="3048000"/>
                <a:ext cx="2341444" cy="138600"/>
                <a:chOff x="2320250" y="3048000"/>
                <a:chExt cx="2341444" cy="138600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2676594" y="3048000"/>
                  <a:ext cx="1985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Proficient in various yoga styles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pic>
              <p:nvPicPr>
                <p:cNvPr id="69" name="Google Shape;69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320250" y="3052813"/>
                  <a:ext cx="76775" cy="128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2320250" y="3216232"/>
                <a:ext cx="2341444" cy="138600"/>
                <a:chOff x="2320250" y="3048000"/>
                <a:chExt cx="2341444" cy="138600"/>
              </a:xfrm>
            </p:grpSpPr>
            <p:sp>
              <p:nvSpPr>
                <p:cNvPr id="71" name="Google Shape;71;p13"/>
                <p:cNvSpPr txBox="1"/>
                <p:nvPr/>
              </p:nvSpPr>
              <p:spPr>
                <a:xfrm>
                  <a:off x="2676594" y="3048000"/>
                  <a:ext cx="19851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Clear and concise instruction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pic>
              <p:nvPicPr>
                <p:cNvPr id="72" name="Google Shape;72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320250" y="3052813"/>
                  <a:ext cx="76775" cy="128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3" name="Google Shape;73;p13"/>
              <p:cNvGrpSpPr/>
              <p:nvPr/>
            </p:nvGrpSpPr>
            <p:grpSpPr>
              <a:xfrm>
                <a:off x="4939590" y="3048000"/>
                <a:ext cx="2112847" cy="138600"/>
                <a:chOff x="2320250" y="3048000"/>
                <a:chExt cx="2112847" cy="138600"/>
              </a:xfrm>
            </p:grpSpPr>
            <p:sp>
              <p:nvSpPr>
                <p:cNvPr id="74" name="Google Shape;74;p13"/>
                <p:cNvSpPr txBox="1"/>
                <p:nvPr/>
              </p:nvSpPr>
              <p:spPr>
                <a:xfrm>
                  <a:off x="2676597" y="3048000"/>
                  <a:ext cx="1756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Strong interpersonal skills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pic>
              <p:nvPicPr>
                <p:cNvPr id="75" name="Google Shape;75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320250" y="3052813"/>
                  <a:ext cx="76775" cy="128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4939590" y="3216225"/>
                <a:ext cx="2108047" cy="138600"/>
                <a:chOff x="2320250" y="3047993"/>
                <a:chExt cx="2108047" cy="138600"/>
              </a:xfrm>
            </p:grpSpPr>
            <p:sp>
              <p:nvSpPr>
                <p:cNvPr id="77" name="Google Shape;77;p13"/>
                <p:cNvSpPr txBox="1"/>
                <p:nvPr/>
              </p:nvSpPr>
              <p:spPr>
                <a:xfrm>
                  <a:off x="2676597" y="3047993"/>
                  <a:ext cx="1751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Knowledge of anatomy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pic>
              <p:nvPicPr>
                <p:cNvPr id="78" name="Google Shape;78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320250" y="3052813"/>
                  <a:ext cx="76775" cy="128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79" name="Google Shape;79;p13"/>
          <p:cNvGrpSpPr/>
          <p:nvPr/>
        </p:nvGrpSpPr>
        <p:grpSpPr>
          <a:xfrm>
            <a:off x="576355" y="3720968"/>
            <a:ext cx="6673228" cy="5594394"/>
            <a:chOff x="576355" y="3720968"/>
            <a:chExt cx="6673228" cy="5594394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576355" y="3720968"/>
              <a:ext cx="1601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54545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Experience:</a:t>
              </a:r>
              <a:endParaRPr sz="900">
                <a:solidFill>
                  <a:srgbClr val="454545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grpSp>
          <p:nvGrpSpPr>
            <p:cNvPr id="81" name="Google Shape;81;p13"/>
            <p:cNvGrpSpPr/>
            <p:nvPr/>
          </p:nvGrpSpPr>
          <p:grpSpPr>
            <a:xfrm>
              <a:off x="2312245" y="3720968"/>
              <a:ext cx="4937338" cy="5594394"/>
              <a:chOff x="2312245" y="3720968"/>
              <a:chExt cx="4937338" cy="5594394"/>
            </a:xfrm>
          </p:grpSpPr>
          <p:grpSp>
            <p:nvGrpSpPr>
              <p:cNvPr id="82" name="Google Shape;82;p13"/>
              <p:cNvGrpSpPr/>
              <p:nvPr/>
            </p:nvGrpSpPr>
            <p:grpSpPr>
              <a:xfrm>
                <a:off x="2312245" y="3720968"/>
                <a:ext cx="4727330" cy="1955532"/>
                <a:chOff x="2312245" y="3720968"/>
                <a:chExt cx="4727330" cy="1955532"/>
              </a:xfrm>
            </p:grpSpPr>
            <p:sp>
              <p:nvSpPr>
                <p:cNvPr id="83" name="Google Shape;83;p13"/>
                <p:cNvSpPr txBox="1"/>
                <p:nvPr/>
              </p:nvSpPr>
              <p:spPr>
                <a:xfrm>
                  <a:off x="2312245" y="3720968"/>
                  <a:ext cx="1601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 Black"/>
                      <a:ea typeface="Poppins Black"/>
                      <a:cs typeface="Poppins Black"/>
                      <a:sym typeface="Poppins Black"/>
                    </a:rPr>
                    <a:t>Yoga Instructor</a:t>
                  </a:r>
                  <a:endParaRPr sz="900">
                    <a:solidFill>
                      <a:srgbClr val="454545"/>
                    </a:solidFill>
                    <a:latin typeface="Poppins Black"/>
                    <a:ea typeface="Poppins Black"/>
                    <a:cs typeface="Poppins Black"/>
                    <a:sym typeface="Poppins Black"/>
                  </a:endParaRPr>
                </a:p>
              </p:txBody>
            </p:sp>
            <p:sp>
              <p:nvSpPr>
                <p:cNvPr id="84" name="Google Shape;84;p13"/>
                <p:cNvSpPr txBox="1"/>
                <p:nvPr/>
              </p:nvSpPr>
              <p:spPr>
                <a:xfrm>
                  <a:off x="2312245" y="3883171"/>
                  <a:ext cx="1984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Blissful Yoga Studio, City, State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5" name="Google Shape;85;p13"/>
                <p:cNvSpPr txBox="1"/>
                <p:nvPr/>
              </p:nvSpPr>
              <p:spPr>
                <a:xfrm>
                  <a:off x="2312245" y="4045373"/>
                  <a:ext cx="1984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(Years: 20XX - Present)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86" name="Google Shape;86;p13"/>
                <p:cNvGrpSpPr/>
                <p:nvPr/>
              </p:nvGrpSpPr>
              <p:grpSpPr>
                <a:xfrm>
                  <a:off x="2312245" y="4377800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87" name="Google Shape;87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Lead weekly group yoga classes in various styles, including Vinyasa, Hatha,     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and Restorative.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88" name="Google Shape;88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89" name="Google Shape;89;p13"/>
                <p:cNvGrpSpPr/>
                <p:nvPr/>
              </p:nvGrpSpPr>
              <p:grpSpPr>
                <a:xfrm>
                  <a:off x="2312245" y="4709100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90" name="Google Shape;90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Provide personalized guidance and adjustments to students to ensure 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proper alignment and safety.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91" name="Google Shape;91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92" name="Google Shape;92;p13"/>
                <p:cNvGrpSpPr/>
                <p:nvPr/>
              </p:nvGrpSpPr>
              <p:grpSpPr>
                <a:xfrm>
                  <a:off x="2312245" y="5040400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93" name="Google Shape;93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Develop and implement specialized workshops and events to deepen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students' understanding and practice of yoga.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94" name="Google Shape;94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95" name="Google Shape;95;p13"/>
                <p:cNvGrpSpPr/>
                <p:nvPr/>
              </p:nvGrpSpPr>
              <p:grpSpPr>
                <a:xfrm>
                  <a:off x="2312245" y="5371700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96" name="Google Shape;96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Cultivate a supportive and inclusive atmosphere where students of all levels 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feel welcome and empowered.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97" name="Google Shape;97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98" name="Google Shape;98;p13"/>
              <p:cNvGrpSpPr/>
              <p:nvPr/>
            </p:nvGrpSpPr>
            <p:grpSpPr>
              <a:xfrm>
                <a:off x="2312245" y="6031406"/>
                <a:ext cx="4727330" cy="1624232"/>
                <a:chOff x="2312245" y="6031406"/>
                <a:chExt cx="4727330" cy="1624232"/>
              </a:xfrm>
            </p:grpSpPr>
            <p:sp>
              <p:nvSpPr>
                <p:cNvPr id="99" name="Google Shape;99;p13"/>
                <p:cNvSpPr txBox="1"/>
                <p:nvPr/>
              </p:nvSpPr>
              <p:spPr>
                <a:xfrm>
                  <a:off x="2312245" y="6031406"/>
                  <a:ext cx="1601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 Black"/>
                      <a:ea typeface="Poppins Black"/>
                      <a:cs typeface="Poppins Black"/>
                      <a:sym typeface="Poppins Black"/>
                    </a:rPr>
                    <a:t>Private Yoga Instructor</a:t>
                  </a:r>
                  <a:endParaRPr sz="900">
                    <a:solidFill>
                      <a:srgbClr val="454545"/>
                    </a:solidFill>
                    <a:latin typeface="Poppins Black"/>
                    <a:ea typeface="Poppins Black"/>
                    <a:cs typeface="Poppins Black"/>
                    <a:sym typeface="Poppins Black"/>
                  </a:endParaRPr>
                </a:p>
              </p:txBody>
            </p:sp>
            <p:sp>
              <p:nvSpPr>
                <p:cNvPr id="100" name="Google Shape;100;p13"/>
                <p:cNvSpPr txBox="1"/>
                <p:nvPr/>
              </p:nvSpPr>
              <p:spPr>
                <a:xfrm>
                  <a:off x="2312245" y="6193608"/>
                  <a:ext cx="1984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Freelance, City, State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" name="Google Shape;101;p13"/>
                <p:cNvSpPr txBox="1"/>
                <p:nvPr/>
              </p:nvSpPr>
              <p:spPr>
                <a:xfrm>
                  <a:off x="2312245" y="6355810"/>
                  <a:ext cx="1984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(Years: 20XX - Present)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02" name="Google Shape;102;p13"/>
                <p:cNvGrpSpPr/>
                <p:nvPr/>
              </p:nvGrpSpPr>
              <p:grpSpPr>
                <a:xfrm>
                  <a:off x="2312245" y="6688237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103" name="Google Shape;103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Offer personalized one-on-one yoga sessions tailored to clients' specific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needs and goals.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04" name="Google Shape;104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05" name="Google Shape;105;p13"/>
                <p:cNvGrpSpPr/>
                <p:nvPr/>
              </p:nvGrpSpPr>
              <p:grpSpPr>
                <a:xfrm>
                  <a:off x="2312245" y="7019537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106" name="Google Shape;106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Provide hands-on adjustments and modifications to accommodate 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individual abilities and limitations.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07" name="Google Shape;107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08" name="Google Shape;108;p13"/>
                <p:cNvGrpSpPr/>
                <p:nvPr/>
              </p:nvGrpSpPr>
              <p:grpSpPr>
                <a:xfrm>
                  <a:off x="2312245" y="7350837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109" name="Google Shape;109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Create customized sequences and practices to address clients' unique 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concerns, such as stress reduction, flexibility, or injury recovery.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10" name="Google Shape;110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grpSp>
            <p:nvGrpSpPr>
              <p:cNvPr id="111" name="Google Shape;111;p13"/>
              <p:cNvGrpSpPr/>
              <p:nvPr/>
            </p:nvGrpSpPr>
            <p:grpSpPr>
              <a:xfrm>
                <a:off x="2312245" y="8022431"/>
                <a:ext cx="4937338" cy="1292932"/>
                <a:chOff x="2312245" y="8022431"/>
                <a:chExt cx="4937338" cy="1292932"/>
              </a:xfrm>
            </p:grpSpPr>
            <p:sp>
              <p:nvSpPr>
                <p:cNvPr id="112" name="Google Shape;112;p13"/>
                <p:cNvSpPr txBox="1"/>
                <p:nvPr/>
              </p:nvSpPr>
              <p:spPr>
                <a:xfrm>
                  <a:off x="2312245" y="8022431"/>
                  <a:ext cx="16017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 Black"/>
                      <a:ea typeface="Poppins Black"/>
                      <a:cs typeface="Poppins Black"/>
                      <a:sym typeface="Poppins Black"/>
                    </a:rPr>
                    <a:t>Yoga Instructor</a:t>
                  </a:r>
                  <a:endParaRPr sz="900">
                    <a:solidFill>
                      <a:srgbClr val="454545"/>
                    </a:solidFill>
                    <a:latin typeface="Poppins Black"/>
                    <a:ea typeface="Poppins Black"/>
                    <a:cs typeface="Poppins Black"/>
                    <a:sym typeface="Poppins Black"/>
                  </a:endParaRPr>
                </a:p>
              </p:txBody>
            </p:sp>
            <p:sp>
              <p:nvSpPr>
                <p:cNvPr id="113" name="Google Shape;113;p13"/>
                <p:cNvSpPr txBox="1"/>
                <p:nvPr/>
              </p:nvSpPr>
              <p:spPr>
                <a:xfrm>
                  <a:off x="2312245" y="8184633"/>
                  <a:ext cx="1984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Vikasa Yoga Studio, City, State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4" name="Google Shape;114;p13"/>
                <p:cNvSpPr txBox="1"/>
                <p:nvPr/>
              </p:nvSpPr>
              <p:spPr>
                <a:xfrm>
                  <a:off x="2312245" y="8346835"/>
                  <a:ext cx="19845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(Years: 20XX - Present)</a:t>
                  </a:r>
                  <a:endParaRPr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15" name="Google Shape;115;p13"/>
                <p:cNvGrpSpPr/>
                <p:nvPr/>
              </p:nvGrpSpPr>
              <p:grpSpPr>
                <a:xfrm>
                  <a:off x="2312245" y="8679250"/>
                  <a:ext cx="4937338" cy="304800"/>
                  <a:chOff x="2320250" y="3047988"/>
                  <a:chExt cx="4937338" cy="304800"/>
                </a:xfrm>
              </p:grpSpPr>
              <p:sp>
                <p:nvSpPr>
                  <p:cNvPr id="116" name="Google Shape;116;p13"/>
                  <p:cNvSpPr txBox="1"/>
                  <p:nvPr/>
                </p:nvSpPr>
                <p:spPr>
                  <a:xfrm>
                    <a:off x="2676588" y="3047988"/>
                    <a:ext cx="458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Lead weekly group yoga classes in various styles, including Vinyasa,.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Provide personalized guidance and adjustments to students.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17" name="Google Shape;117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8" name="Google Shape;118;p13"/>
                <p:cNvGrpSpPr/>
                <p:nvPr/>
              </p:nvGrpSpPr>
              <p:grpSpPr>
                <a:xfrm>
                  <a:off x="2312245" y="9010562"/>
                  <a:ext cx="4727330" cy="304800"/>
                  <a:chOff x="2320250" y="3048000"/>
                  <a:chExt cx="4727330" cy="304800"/>
                </a:xfrm>
              </p:grpSpPr>
              <p:sp>
                <p:nvSpPr>
                  <p:cNvPr id="119" name="Google Shape;119;p13"/>
                  <p:cNvSpPr txBox="1"/>
                  <p:nvPr/>
                </p:nvSpPr>
                <p:spPr>
                  <a:xfrm>
                    <a:off x="2676580" y="3048000"/>
                    <a:ext cx="4371000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Track progress and provide ongoing support and encouragement to help  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  <a:p>
                    <a:pPr indent="0" lvl="0" marL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uk" sz="900">
                        <a:solidFill>
                          <a:srgbClr val="454545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clients achieve their wellness objectives.</a:t>
                    </a:r>
                    <a:endParaRPr sz="900">
                      <a:solidFill>
                        <a:srgbClr val="454545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pic>
                <p:nvPicPr>
                  <p:cNvPr id="120" name="Google Shape;120;p13"/>
                  <p:cNvPicPr preferRelativeResize="0"/>
                  <p:nvPr/>
                </p:nvPicPr>
                <p:blipFill>
                  <a:blip r:embed="rId5">
                    <a:alphaModFix/>
                  </a:blip>
                  <a:stretch>
                    <a:fillRect/>
                  </a:stretch>
                </p:blipFill>
                <p:spPr>
                  <a:xfrm>
                    <a:off x="2320250" y="3052813"/>
                    <a:ext cx="76775" cy="1289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</p:grpSp>
      <p:grpSp>
        <p:nvGrpSpPr>
          <p:cNvPr id="121" name="Google Shape;121;p13"/>
          <p:cNvGrpSpPr/>
          <p:nvPr/>
        </p:nvGrpSpPr>
        <p:grpSpPr>
          <a:xfrm>
            <a:off x="576355" y="9663695"/>
            <a:ext cx="6464790" cy="463005"/>
            <a:chOff x="576355" y="9663695"/>
            <a:chExt cx="6464790" cy="463005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576355" y="9663695"/>
              <a:ext cx="16017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454545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Education:</a:t>
              </a:r>
              <a:endParaRPr sz="900">
                <a:solidFill>
                  <a:srgbClr val="454545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grpSp>
          <p:nvGrpSpPr>
            <p:cNvPr id="123" name="Google Shape;123;p13"/>
            <p:cNvGrpSpPr/>
            <p:nvPr/>
          </p:nvGrpSpPr>
          <p:grpSpPr>
            <a:xfrm>
              <a:off x="2312245" y="9663700"/>
              <a:ext cx="4728900" cy="463000"/>
              <a:chOff x="2312245" y="9663700"/>
              <a:chExt cx="4728900" cy="463000"/>
            </a:xfrm>
          </p:grpSpPr>
          <p:sp>
            <p:nvSpPr>
              <p:cNvPr id="124" name="Google Shape;124;p13"/>
              <p:cNvSpPr txBox="1"/>
              <p:nvPr/>
            </p:nvSpPr>
            <p:spPr>
              <a:xfrm>
                <a:off x="2312245" y="9663700"/>
                <a:ext cx="472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454545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Certified Yoga Teacher Training Program,</a:t>
                </a:r>
                <a:r>
                  <a:rPr lang="uk" sz="900">
                    <a:solidFill>
                      <a:srgbClr val="454545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 </a:t>
                </a:r>
                <a:r>
                  <a:rPr lang="uk"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Yoga School Name, 2020</a:t>
                </a:r>
                <a:endParaRPr sz="900">
                  <a:solidFill>
                    <a:srgbClr val="45454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5" name="Google Shape;125;p13"/>
              <p:cNvSpPr txBox="1"/>
              <p:nvPr/>
            </p:nvSpPr>
            <p:spPr>
              <a:xfrm>
                <a:off x="2312245" y="9825900"/>
                <a:ext cx="472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454545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Bachelor of Arts in Psychology,</a:t>
                </a:r>
                <a:r>
                  <a:rPr lang="uk"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University Name, City, State</a:t>
                </a:r>
                <a:endParaRPr sz="900">
                  <a:solidFill>
                    <a:srgbClr val="45454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2312245" y="9988100"/>
                <a:ext cx="4728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900">
                    <a:solidFill>
                      <a:srgbClr val="45454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Graduated: Month, Year</a:t>
                </a:r>
                <a:endParaRPr sz="900">
                  <a:solidFill>
                    <a:srgbClr val="45454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