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Comic Relief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BEEDE05-BCBE-41C1-BE92-5EAEC097D59C}">
  <a:tblStyle styleId="{2BEEDE05-BCBE-41C1-BE92-5EAEC097D5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omicRelief-regular.fntdata"/><Relationship Id="rId8" Type="http://schemas.openxmlformats.org/officeDocument/2006/relationships/font" Target="fonts/ComicRelief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44342" y="387818"/>
            <a:ext cx="3255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YEARLY TO DO LIST</a:t>
            </a:r>
            <a:endParaRPr sz="2200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199601" y="387825"/>
            <a:ext cx="18096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omic Relief"/>
                <a:ea typeface="Comic Relief"/>
                <a:cs typeface="Comic Relief"/>
                <a:sym typeface="Comic Relief"/>
              </a:rPr>
              <a:t>Year</a:t>
            </a:r>
            <a:endParaRPr sz="1800">
              <a:solidFill>
                <a:schemeClr val="dk1"/>
              </a:solidFill>
              <a:latin typeface="Comic Relief"/>
              <a:ea typeface="Comic Relief"/>
              <a:cs typeface="Comic Relief"/>
              <a:sym typeface="Comic Relief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5213625" y="673950"/>
            <a:ext cx="1796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aphicFrame>
        <p:nvGraphicFramePr>
          <p:cNvPr id="57" name="Google Shape;57;p13"/>
          <p:cNvGraphicFramePr/>
          <p:nvPr/>
        </p:nvGraphicFramePr>
        <p:xfrm>
          <a:off x="544350" y="1103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January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2751413" y="1103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February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4958475" y="1103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March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544350" y="3426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April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1" name="Google Shape;61;p13"/>
          <p:cNvGraphicFramePr/>
          <p:nvPr/>
        </p:nvGraphicFramePr>
        <p:xfrm>
          <a:off x="2751413" y="3426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May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2" name="Google Shape;62;p13"/>
          <p:cNvGraphicFramePr/>
          <p:nvPr/>
        </p:nvGraphicFramePr>
        <p:xfrm>
          <a:off x="4958475" y="3426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June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" name="Google Shape;63;p13"/>
          <p:cNvGraphicFramePr/>
          <p:nvPr/>
        </p:nvGraphicFramePr>
        <p:xfrm>
          <a:off x="544350" y="5750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July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4" name="Google Shape;64;p13"/>
          <p:cNvGraphicFramePr/>
          <p:nvPr/>
        </p:nvGraphicFramePr>
        <p:xfrm>
          <a:off x="2751413" y="5750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August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5" name="Google Shape;65;p13"/>
          <p:cNvGraphicFramePr/>
          <p:nvPr/>
        </p:nvGraphicFramePr>
        <p:xfrm>
          <a:off x="4958475" y="5750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September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6" name="Google Shape;66;p13"/>
          <p:cNvGraphicFramePr/>
          <p:nvPr/>
        </p:nvGraphicFramePr>
        <p:xfrm>
          <a:off x="544350" y="8074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October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7" name="Google Shape;67;p13"/>
          <p:cNvGraphicFramePr/>
          <p:nvPr/>
        </p:nvGraphicFramePr>
        <p:xfrm>
          <a:off x="2751413" y="8074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November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8" name="Google Shape;68;p13"/>
          <p:cNvGraphicFramePr/>
          <p:nvPr/>
        </p:nvGraphicFramePr>
        <p:xfrm>
          <a:off x="4958475" y="8074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{2BEEDE05-BCBE-41C1-BE92-5EAEC097D59C}</a:tableStyleId>
              </a:tblPr>
              <a:tblGrid>
                <a:gridCol w="294625"/>
                <a:gridCol w="1756625"/>
              </a:tblGrid>
              <a:tr h="3129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December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solidFill>
                          <a:srgbClr val="666666"/>
                        </a:solidFill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0950">
                <a:tc>
                  <a:txBody>
                    <a:bodyPr/>
                    <a:lstStyle/>
                    <a:p>
                      <a:pPr indent="0" lvl="0" marL="0" rtl="1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666666"/>
                          </a:solidFill>
                          <a:latin typeface="Comic Relief"/>
                          <a:ea typeface="Comic Relief"/>
                          <a:cs typeface="Comic Relief"/>
                          <a:sym typeface="Comic Relief"/>
                        </a:rPr>
                        <a:t>𐩒</a:t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omic Relief"/>
                        <a:ea typeface="Comic Relief"/>
                        <a:cs typeface="Comic Relief"/>
                        <a:sym typeface="Comic Relief"/>
                      </a:endParaRPr>
                    </a:p>
                  </a:txBody>
                  <a:tcPr marT="0" marB="0" marR="0" marL="4570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