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hela One"/>
      <p:regular r:id="rId7"/>
    </p:embeddedFont>
    <p:embeddedFont>
      <p:font typeface="Gaegu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Gaegu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helaOne-regular.fntdata"/><Relationship Id="rId8" Type="http://schemas.openxmlformats.org/officeDocument/2006/relationships/font" Target="fonts/Gaegu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92906" y="136532"/>
            <a:ext cx="7174189" cy="1283317"/>
            <a:chOff x="195200" y="136532"/>
            <a:chExt cx="7174189" cy="1283317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5200" y="190475"/>
              <a:ext cx="1558050" cy="1229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59739" y="136532"/>
              <a:ext cx="1509650" cy="117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13"/>
            <p:cNvSpPr txBox="1"/>
            <p:nvPr/>
          </p:nvSpPr>
          <p:spPr>
            <a:xfrm>
              <a:off x="1394700" y="230075"/>
              <a:ext cx="4770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64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2024-2025</a:t>
              </a:r>
              <a:endParaRPr b="1" sz="64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685852" y="1533556"/>
            <a:ext cx="1850225" cy="1793044"/>
            <a:chOff x="685852" y="1533556"/>
            <a:chExt cx="1850225" cy="1793044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690864" y="1533556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F7BACF"/>
                  </a:solidFill>
                  <a:latin typeface="Chela One"/>
                  <a:ea typeface="Chela One"/>
                  <a:cs typeface="Chela One"/>
                  <a:sym typeface="Chela One"/>
                </a:rPr>
                <a:t>JULY</a:t>
              </a:r>
              <a:endParaRPr sz="1700">
                <a:solidFill>
                  <a:srgbClr val="F7BACF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grpSp>
          <p:nvGrpSpPr>
            <p:cNvPr id="60" name="Google Shape;60;p13"/>
            <p:cNvGrpSpPr/>
            <p:nvPr/>
          </p:nvGrpSpPr>
          <p:grpSpPr>
            <a:xfrm>
              <a:off x="685852" y="1942700"/>
              <a:ext cx="1850225" cy="1383900"/>
              <a:chOff x="695325" y="1942700"/>
              <a:chExt cx="1850225" cy="1383900"/>
            </a:xfrm>
          </p:grpSpPr>
          <p:sp>
            <p:nvSpPr>
              <p:cNvPr id="61" name="Google Shape;61;p13"/>
              <p:cNvSpPr/>
              <p:nvPr/>
            </p:nvSpPr>
            <p:spPr>
              <a:xfrm>
                <a:off x="2337350" y="1942700"/>
                <a:ext cx="208200" cy="1383900"/>
              </a:xfrm>
              <a:prstGeom prst="rect">
                <a:avLst/>
              </a:prstGeom>
              <a:solidFill>
                <a:srgbClr val="FDF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695325" y="1942700"/>
                <a:ext cx="208200" cy="1383900"/>
              </a:xfrm>
              <a:prstGeom prst="rect">
                <a:avLst/>
              </a:prstGeom>
              <a:solidFill>
                <a:srgbClr val="FDF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3" name="Google Shape;63;p13"/>
              <p:cNvGrpSpPr/>
              <p:nvPr/>
            </p:nvGrpSpPr>
            <p:grpSpPr>
              <a:xfrm>
                <a:off x="708172" y="1956338"/>
                <a:ext cx="1822725" cy="180000"/>
                <a:chOff x="708172" y="1956338"/>
                <a:chExt cx="1822725" cy="180000"/>
              </a:xfrm>
            </p:grpSpPr>
            <p:sp>
              <p:nvSpPr>
                <p:cNvPr id="64" name="Google Shape;64;p13"/>
                <p:cNvSpPr txBox="1"/>
                <p:nvPr/>
              </p:nvSpPr>
              <p:spPr>
                <a:xfrm>
                  <a:off x="70817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65" name="Google Shape;65;p13"/>
                <p:cNvSpPr txBox="1"/>
                <p:nvPr/>
              </p:nvSpPr>
              <p:spPr>
                <a:xfrm>
                  <a:off x="98195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M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66" name="Google Shape;66;p13"/>
                <p:cNvSpPr txBox="1"/>
                <p:nvPr/>
              </p:nvSpPr>
              <p:spPr>
                <a:xfrm>
                  <a:off x="125574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67" name="Google Shape;67;p13"/>
                <p:cNvSpPr txBox="1"/>
                <p:nvPr/>
              </p:nvSpPr>
              <p:spPr>
                <a:xfrm>
                  <a:off x="1529534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W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68" name="Google Shape;68;p13"/>
                <p:cNvSpPr txBox="1"/>
                <p:nvPr/>
              </p:nvSpPr>
              <p:spPr>
                <a:xfrm>
                  <a:off x="180332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69" name="Google Shape;69;p13"/>
                <p:cNvSpPr txBox="1"/>
                <p:nvPr/>
              </p:nvSpPr>
              <p:spPr>
                <a:xfrm>
                  <a:off x="207710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F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70" name="Google Shape;70;p13"/>
                <p:cNvSpPr txBox="1"/>
                <p:nvPr/>
              </p:nvSpPr>
              <p:spPr>
                <a:xfrm>
                  <a:off x="235089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</p:grpSp>
          <p:sp>
            <p:nvSpPr>
              <p:cNvPr id="71" name="Google Shape;71;p13"/>
              <p:cNvSpPr txBox="1"/>
              <p:nvPr/>
            </p:nvSpPr>
            <p:spPr>
              <a:xfrm>
                <a:off x="981959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1255747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1529534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74" name="Google Shape;74;p13"/>
              <p:cNvSpPr txBox="1"/>
              <p:nvPr/>
            </p:nvSpPr>
            <p:spPr>
              <a:xfrm>
                <a:off x="1803322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2077109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76" name="Google Shape;76;p13"/>
              <p:cNvSpPr txBox="1"/>
              <p:nvPr/>
            </p:nvSpPr>
            <p:spPr>
              <a:xfrm>
                <a:off x="2350897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77" name="Google Shape;77;p13"/>
              <p:cNvSpPr txBox="1"/>
              <p:nvPr/>
            </p:nvSpPr>
            <p:spPr>
              <a:xfrm>
                <a:off x="708172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981959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79" name="Google Shape;79;p13"/>
              <p:cNvSpPr txBox="1"/>
              <p:nvPr/>
            </p:nvSpPr>
            <p:spPr>
              <a:xfrm>
                <a:off x="1255747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0" name="Google Shape;80;p13"/>
              <p:cNvSpPr txBox="1"/>
              <p:nvPr/>
            </p:nvSpPr>
            <p:spPr>
              <a:xfrm>
                <a:off x="1529534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1" name="Google Shape;81;p13"/>
              <p:cNvSpPr txBox="1"/>
              <p:nvPr/>
            </p:nvSpPr>
            <p:spPr>
              <a:xfrm>
                <a:off x="1803322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2" name="Google Shape;82;p13"/>
              <p:cNvSpPr txBox="1"/>
              <p:nvPr/>
            </p:nvSpPr>
            <p:spPr>
              <a:xfrm>
                <a:off x="2077109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3" name="Google Shape;83;p13"/>
              <p:cNvSpPr txBox="1"/>
              <p:nvPr/>
            </p:nvSpPr>
            <p:spPr>
              <a:xfrm>
                <a:off x="2350897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708172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5" name="Google Shape;85;p13"/>
              <p:cNvSpPr txBox="1"/>
              <p:nvPr/>
            </p:nvSpPr>
            <p:spPr>
              <a:xfrm>
                <a:off x="981959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6" name="Google Shape;86;p13"/>
              <p:cNvSpPr txBox="1"/>
              <p:nvPr/>
            </p:nvSpPr>
            <p:spPr>
              <a:xfrm>
                <a:off x="1255747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1529534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>
                <a:off x="1803322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9" name="Google Shape;89;p13"/>
              <p:cNvSpPr txBox="1"/>
              <p:nvPr/>
            </p:nvSpPr>
            <p:spPr>
              <a:xfrm>
                <a:off x="2077109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0" name="Google Shape;90;p13"/>
              <p:cNvSpPr txBox="1"/>
              <p:nvPr/>
            </p:nvSpPr>
            <p:spPr>
              <a:xfrm>
                <a:off x="2350897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1" name="Google Shape;91;p13"/>
              <p:cNvSpPr txBox="1"/>
              <p:nvPr/>
            </p:nvSpPr>
            <p:spPr>
              <a:xfrm>
                <a:off x="708172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2" name="Google Shape;92;p13"/>
              <p:cNvSpPr txBox="1"/>
              <p:nvPr/>
            </p:nvSpPr>
            <p:spPr>
              <a:xfrm>
                <a:off x="981959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>
                <a:off x="1255747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4" name="Google Shape;94;p13"/>
              <p:cNvSpPr txBox="1"/>
              <p:nvPr/>
            </p:nvSpPr>
            <p:spPr>
              <a:xfrm>
                <a:off x="1529534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1803322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2077109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7" name="Google Shape;97;p13"/>
              <p:cNvSpPr txBox="1"/>
              <p:nvPr/>
            </p:nvSpPr>
            <p:spPr>
              <a:xfrm>
                <a:off x="2350897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8" name="Google Shape;98;p13"/>
              <p:cNvSpPr txBox="1"/>
              <p:nvPr/>
            </p:nvSpPr>
            <p:spPr>
              <a:xfrm>
                <a:off x="708172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9" name="Google Shape;99;p13"/>
              <p:cNvSpPr txBox="1"/>
              <p:nvPr/>
            </p:nvSpPr>
            <p:spPr>
              <a:xfrm>
                <a:off x="981959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00" name="Google Shape;100;p13"/>
              <p:cNvSpPr txBox="1"/>
              <p:nvPr/>
            </p:nvSpPr>
            <p:spPr>
              <a:xfrm>
                <a:off x="1255747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01" name="Google Shape;101;p13"/>
              <p:cNvSpPr txBox="1"/>
              <p:nvPr/>
            </p:nvSpPr>
            <p:spPr>
              <a:xfrm>
                <a:off x="1529534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102" name="Google Shape;102;p13"/>
          <p:cNvGrpSpPr/>
          <p:nvPr/>
        </p:nvGrpSpPr>
        <p:grpSpPr>
          <a:xfrm>
            <a:off x="2854895" y="1533556"/>
            <a:ext cx="1850225" cy="1793044"/>
            <a:chOff x="2854889" y="1533556"/>
            <a:chExt cx="1850225" cy="1793044"/>
          </a:xfrm>
        </p:grpSpPr>
        <p:sp>
          <p:nvSpPr>
            <p:cNvPr id="103" name="Google Shape;103;p13"/>
            <p:cNvSpPr txBox="1"/>
            <p:nvPr/>
          </p:nvSpPr>
          <p:spPr>
            <a:xfrm>
              <a:off x="2859902" y="1533556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87D3E4"/>
                  </a:solidFill>
                  <a:latin typeface="Chela One"/>
                  <a:ea typeface="Chela One"/>
                  <a:cs typeface="Chela One"/>
                  <a:sym typeface="Chela One"/>
                </a:rPr>
                <a:t>AUGUST</a:t>
              </a:r>
              <a:endParaRPr sz="1700">
                <a:solidFill>
                  <a:srgbClr val="87D3E4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grpSp>
          <p:nvGrpSpPr>
            <p:cNvPr id="104" name="Google Shape;104;p13"/>
            <p:cNvGrpSpPr/>
            <p:nvPr/>
          </p:nvGrpSpPr>
          <p:grpSpPr>
            <a:xfrm>
              <a:off x="2854889" y="1942700"/>
              <a:ext cx="1850225" cy="1383900"/>
              <a:chOff x="2864363" y="1942700"/>
              <a:chExt cx="1850225" cy="1383900"/>
            </a:xfrm>
          </p:grpSpPr>
          <p:sp>
            <p:nvSpPr>
              <p:cNvPr id="105" name="Google Shape;105;p13"/>
              <p:cNvSpPr/>
              <p:nvPr/>
            </p:nvSpPr>
            <p:spPr>
              <a:xfrm>
                <a:off x="4506388" y="1942700"/>
                <a:ext cx="208200" cy="1383900"/>
              </a:xfrm>
              <a:prstGeom prst="rect">
                <a:avLst/>
              </a:prstGeom>
              <a:solidFill>
                <a:srgbClr val="ECF8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2864363" y="1942700"/>
                <a:ext cx="208200" cy="1383900"/>
              </a:xfrm>
              <a:prstGeom prst="rect">
                <a:avLst/>
              </a:prstGeom>
              <a:solidFill>
                <a:srgbClr val="ECF8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7" name="Google Shape;107;p13"/>
              <p:cNvGrpSpPr/>
              <p:nvPr/>
            </p:nvGrpSpPr>
            <p:grpSpPr>
              <a:xfrm>
                <a:off x="2877209" y="1956338"/>
                <a:ext cx="1822725" cy="180000"/>
                <a:chOff x="708172" y="1956338"/>
                <a:chExt cx="1822725" cy="180000"/>
              </a:xfrm>
            </p:grpSpPr>
            <p:sp>
              <p:nvSpPr>
                <p:cNvPr id="108" name="Google Shape;108;p13"/>
                <p:cNvSpPr txBox="1"/>
                <p:nvPr/>
              </p:nvSpPr>
              <p:spPr>
                <a:xfrm>
                  <a:off x="70817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09" name="Google Shape;109;p13"/>
                <p:cNvSpPr txBox="1"/>
                <p:nvPr/>
              </p:nvSpPr>
              <p:spPr>
                <a:xfrm>
                  <a:off x="98195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M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10" name="Google Shape;110;p13"/>
                <p:cNvSpPr txBox="1"/>
                <p:nvPr/>
              </p:nvSpPr>
              <p:spPr>
                <a:xfrm>
                  <a:off x="125574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11" name="Google Shape;111;p13"/>
                <p:cNvSpPr txBox="1"/>
                <p:nvPr/>
              </p:nvSpPr>
              <p:spPr>
                <a:xfrm>
                  <a:off x="1529534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W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12" name="Google Shape;112;p13"/>
                <p:cNvSpPr txBox="1"/>
                <p:nvPr/>
              </p:nvSpPr>
              <p:spPr>
                <a:xfrm>
                  <a:off x="180332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13" name="Google Shape;113;p13"/>
                <p:cNvSpPr txBox="1"/>
                <p:nvPr/>
              </p:nvSpPr>
              <p:spPr>
                <a:xfrm>
                  <a:off x="207710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F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14" name="Google Shape;114;p13"/>
                <p:cNvSpPr txBox="1"/>
                <p:nvPr/>
              </p:nvSpPr>
              <p:spPr>
                <a:xfrm>
                  <a:off x="235089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</p:grpSp>
          <p:sp>
            <p:nvSpPr>
              <p:cNvPr id="115" name="Google Shape;115;p13"/>
              <p:cNvSpPr txBox="1"/>
              <p:nvPr/>
            </p:nvSpPr>
            <p:spPr>
              <a:xfrm>
                <a:off x="3972359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16" name="Google Shape;116;p13"/>
              <p:cNvSpPr txBox="1"/>
              <p:nvPr/>
            </p:nvSpPr>
            <p:spPr>
              <a:xfrm>
                <a:off x="4246147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17" name="Google Shape;117;p13"/>
              <p:cNvSpPr txBox="1"/>
              <p:nvPr/>
            </p:nvSpPr>
            <p:spPr>
              <a:xfrm>
                <a:off x="4519934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18" name="Google Shape;118;p13"/>
              <p:cNvSpPr txBox="1"/>
              <p:nvPr/>
            </p:nvSpPr>
            <p:spPr>
              <a:xfrm>
                <a:off x="2877209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19" name="Google Shape;119;p13"/>
              <p:cNvSpPr txBox="1"/>
              <p:nvPr/>
            </p:nvSpPr>
            <p:spPr>
              <a:xfrm>
                <a:off x="3150997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0" name="Google Shape;120;p13"/>
              <p:cNvSpPr txBox="1"/>
              <p:nvPr/>
            </p:nvSpPr>
            <p:spPr>
              <a:xfrm>
                <a:off x="3424784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1" name="Google Shape;121;p13"/>
              <p:cNvSpPr txBox="1"/>
              <p:nvPr/>
            </p:nvSpPr>
            <p:spPr>
              <a:xfrm>
                <a:off x="3698572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2" name="Google Shape;122;p13"/>
              <p:cNvSpPr txBox="1"/>
              <p:nvPr/>
            </p:nvSpPr>
            <p:spPr>
              <a:xfrm>
                <a:off x="3972359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3" name="Google Shape;123;p13"/>
              <p:cNvSpPr txBox="1"/>
              <p:nvPr/>
            </p:nvSpPr>
            <p:spPr>
              <a:xfrm>
                <a:off x="4246147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4" name="Google Shape;124;p13"/>
              <p:cNvSpPr txBox="1"/>
              <p:nvPr/>
            </p:nvSpPr>
            <p:spPr>
              <a:xfrm>
                <a:off x="4519934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5" name="Google Shape;125;p13"/>
              <p:cNvSpPr txBox="1"/>
              <p:nvPr/>
            </p:nvSpPr>
            <p:spPr>
              <a:xfrm>
                <a:off x="2877209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6" name="Google Shape;126;p13"/>
              <p:cNvSpPr txBox="1"/>
              <p:nvPr/>
            </p:nvSpPr>
            <p:spPr>
              <a:xfrm>
                <a:off x="3150997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7" name="Google Shape;127;p13"/>
              <p:cNvSpPr txBox="1"/>
              <p:nvPr/>
            </p:nvSpPr>
            <p:spPr>
              <a:xfrm>
                <a:off x="3424784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8" name="Google Shape;128;p13"/>
              <p:cNvSpPr txBox="1"/>
              <p:nvPr/>
            </p:nvSpPr>
            <p:spPr>
              <a:xfrm>
                <a:off x="3698572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29" name="Google Shape;129;p13"/>
              <p:cNvSpPr txBox="1"/>
              <p:nvPr/>
            </p:nvSpPr>
            <p:spPr>
              <a:xfrm>
                <a:off x="3972359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0" name="Google Shape;130;p13"/>
              <p:cNvSpPr txBox="1"/>
              <p:nvPr/>
            </p:nvSpPr>
            <p:spPr>
              <a:xfrm>
                <a:off x="4246147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1" name="Google Shape;131;p13"/>
              <p:cNvSpPr txBox="1"/>
              <p:nvPr/>
            </p:nvSpPr>
            <p:spPr>
              <a:xfrm>
                <a:off x="4519934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2" name="Google Shape;132;p13"/>
              <p:cNvSpPr txBox="1"/>
              <p:nvPr/>
            </p:nvSpPr>
            <p:spPr>
              <a:xfrm>
                <a:off x="2877209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3" name="Google Shape;133;p13"/>
              <p:cNvSpPr txBox="1"/>
              <p:nvPr/>
            </p:nvSpPr>
            <p:spPr>
              <a:xfrm>
                <a:off x="3150997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4" name="Google Shape;134;p13"/>
              <p:cNvSpPr txBox="1"/>
              <p:nvPr/>
            </p:nvSpPr>
            <p:spPr>
              <a:xfrm>
                <a:off x="3424784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5" name="Google Shape;135;p13"/>
              <p:cNvSpPr txBox="1"/>
              <p:nvPr/>
            </p:nvSpPr>
            <p:spPr>
              <a:xfrm>
                <a:off x="3698572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6" name="Google Shape;136;p13"/>
              <p:cNvSpPr txBox="1"/>
              <p:nvPr/>
            </p:nvSpPr>
            <p:spPr>
              <a:xfrm>
                <a:off x="3972359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7" name="Google Shape;137;p13"/>
              <p:cNvSpPr txBox="1"/>
              <p:nvPr/>
            </p:nvSpPr>
            <p:spPr>
              <a:xfrm>
                <a:off x="4246147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8" name="Google Shape;138;p13"/>
              <p:cNvSpPr txBox="1"/>
              <p:nvPr/>
            </p:nvSpPr>
            <p:spPr>
              <a:xfrm>
                <a:off x="4519934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39" name="Google Shape;139;p13"/>
              <p:cNvSpPr txBox="1"/>
              <p:nvPr/>
            </p:nvSpPr>
            <p:spPr>
              <a:xfrm>
                <a:off x="2877209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40" name="Google Shape;140;p13"/>
              <p:cNvSpPr txBox="1"/>
              <p:nvPr/>
            </p:nvSpPr>
            <p:spPr>
              <a:xfrm>
                <a:off x="3150997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41" name="Google Shape;141;p13"/>
              <p:cNvSpPr txBox="1"/>
              <p:nvPr/>
            </p:nvSpPr>
            <p:spPr>
              <a:xfrm>
                <a:off x="3424784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42" name="Google Shape;142;p13"/>
              <p:cNvSpPr txBox="1"/>
              <p:nvPr/>
            </p:nvSpPr>
            <p:spPr>
              <a:xfrm>
                <a:off x="3698572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43" name="Google Shape;143;p13"/>
              <p:cNvSpPr txBox="1"/>
              <p:nvPr/>
            </p:nvSpPr>
            <p:spPr>
              <a:xfrm>
                <a:off x="3972359" y="31343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44" name="Google Shape;144;p13"/>
              <p:cNvSpPr txBox="1"/>
              <p:nvPr/>
            </p:nvSpPr>
            <p:spPr>
              <a:xfrm>
                <a:off x="4246147" y="31343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45" name="Google Shape;145;p13"/>
              <p:cNvSpPr txBox="1"/>
              <p:nvPr/>
            </p:nvSpPr>
            <p:spPr>
              <a:xfrm>
                <a:off x="4519934" y="31343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146" name="Google Shape;146;p13"/>
          <p:cNvGrpSpPr/>
          <p:nvPr/>
        </p:nvGrpSpPr>
        <p:grpSpPr>
          <a:xfrm>
            <a:off x="5023939" y="1533556"/>
            <a:ext cx="1850225" cy="1793044"/>
            <a:chOff x="5023939" y="1533556"/>
            <a:chExt cx="1850225" cy="1793044"/>
          </a:xfrm>
        </p:grpSpPr>
        <p:sp>
          <p:nvSpPr>
            <p:cNvPr id="147" name="Google Shape;147;p13"/>
            <p:cNvSpPr txBox="1"/>
            <p:nvPr/>
          </p:nvSpPr>
          <p:spPr>
            <a:xfrm>
              <a:off x="5028952" y="1533556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FB977B"/>
                  </a:solidFill>
                  <a:latin typeface="Chela One"/>
                  <a:ea typeface="Chela One"/>
                  <a:cs typeface="Chela One"/>
                  <a:sym typeface="Chela One"/>
                </a:rPr>
                <a:t>SEPTEMBER</a:t>
              </a:r>
              <a:endParaRPr sz="1700">
                <a:solidFill>
                  <a:srgbClr val="FB977B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grpSp>
          <p:nvGrpSpPr>
            <p:cNvPr id="148" name="Google Shape;148;p13"/>
            <p:cNvGrpSpPr/>
            <p:nvPr/>
          </p:nvGrpSpPr>
          <p:grpSpPr>
            <a:xfrm>
              <a:off x="5023939" y="1942700"/>
              <a:ext cx="1850225" cy="1383900"/>
              <a:chOff x="5033413" y="1942700"/>
              <a:chExt cx="1850225" cy="1383900"/>
            </a:xfrm>
          </p:grpSpPr>
          <p:sp>
            <p:nvSpPr>
              <p:cNvPr id="149" name="Google Shape;149;p13"/>
              <p:cNvSpPr/>
              <p:nvPr/>
            </p:nvSpPr>
            <p:spPr>
              <a:xfrm>
                <a:off x="6675438" y="1942700"/>
                <a:ext cx="208200" cy="1383900"/>
              </a:xfrm>
              <a:prstGeom prst="rect">
                <a:avLst/>
              </a:prstGeom>
              <a:solidFill>
                <a:srgbClr val="FCF0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3"/>
              <p:cNvSpPr/>
              <p:nvPr/>
            </p:nvSpPr>
            <p:spPr>
              <a:xfrm>
                <a:off x="5033413" y="1942700"/>
                <a:ext cx="208200" cy="1383900"/>
              </a:xfrm>
              <a:prstGeom prst="rect">
                <a:avLst/>
              </a:prstGeom>
              <a:solidFill>
                <a:srgbClr val="FCF0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1" name="Google Shape;151;p13"/>
              <p:cNvGrpSpPr/>
              <p:nvPr/>
            </p:nvGrpSpPr>
            <p:grpSpPr>
              <a:xfrm>
                <a:off x="5046259" y="1956338"/>
                <a:ext cx="1822725" cy="180000"/>
                <a:chOff x="708172" y="1956338"/>
                <a:chExt cx="1822725" cy="180000"/>
              </a:xfrm>
            </p:grpSpPr>
            <p:sp>
              <p:nvSpPr>
                <p:cNvPr id="152" name="Google Shape;152;p13"/>
                <p:cNvSpPr txBox="1"/>
                <p:nvPr/>
              </p:nvSpPr>
              <p:spPr>
                <a:xfrm>
                  <a:off x="70817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53" name="Google Shape;153;p13"/>
                <p:cNvSpPr txBox="1"/>
                <p:nvPr/>
              </p:nvSpPr>
              <p:spPr>
                <a:xfrm>
                  <a:off x="98195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M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54" name="Google Shape;154;p13"/>
                <p:cNvSpPr txBox="1"/>
                <p:nvPr/>
              </p:nvSpPr>
              <p:spPr>
                <a:xfrm>
                  <a:off x="125574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55" name="Google Shape;155;p13"/>
                <p:cNvSpPr txBox="1"/>
                <p:nvPr/>
              </p:nvSpPr>
              <p:spPr>
                <a:xfrm>
                  <a:off x="1529534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W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56" name="Google Shape;156;p13"/>
                <p:cNvSpPr txBox="1"/>
                <p:nvPr/>
              </p:nvSpPr>
              <p:spPr>
                <a:xfrm>
                  <a:off x="180332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57" name="Google Shape;157;p13"/>
                <p:cNvSpPr txBox="1"/>
                <p:nvPr/>
              </p:nvSpPr>
              <p:spPr>
                <a:xfrm>
                  <a:off x="207710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F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58" name="Google Shape;158;p13"/>
                <p:cNvSpPr txBox="1"/>
                <p:nvPr/>
              </p:nvSpPr>
              <p:spPr>
                <a:xfrm>
                  <a:off x="235089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</p:grpSp>
          <p:sp>
            <p:nvSpPr>
              <p:cNvPr id="159" name="Google Shape;159;p13"/>
              <p:cNvSpPr txBox="1"/>
              <p:nvPr/>
            </p:nvSpPr>
            <p:spPr>
              <a:xfrm>
                <a:off x="5320047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0" name="Google Shape;160;p13"/>
              <p:cNvSpPr txBox="1"/>
              <p:nvPr/>
            </p:nvSpPr>
            <p:spPr>
              <a:xfrm>
                <a:off x="5593834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1" name="Google Shape;161;p13"/>
              <p:cNvSpPr txBox="1"/>
              <p:nvPr/>
            </p:nvSpPr>
            <p:spPr>
              <a:xfrm>
                <a:off x="5867622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2" name="Google Shape;162;p13"/>
              <p:cNvSpPr txBox="1"/>
              <p:nvPr/>
            </p:nvSpPr>
            <p:spPr>
              <a:xfrm>
                <a:off x="6141409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3" name="Google Shape;163;p13"/>
              <p:cNvSpPr txBox="1"/>
              <p:nvPr/>
            </p:nvSpPr>
            <p:spPr>
              <a:xfrm>
                <a:off x="6415197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4" name="Google Shape;164;p13"/>
              <p:cNvSpPr txBox="1"/>
              <p:nvPr/>
            </p:nvSpPr>
            <p:spPr>
              <a:xfrm>
                <a:off x="6688984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5" name="Google Shape;165;p13"/>
              <p:cNvSpPr txBox="1"/>
              <p:nvPr/>
            </p:nvSpPr>
            <p:spPr>
              <a:xfrm>
                <a:off x="5046259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6" name="Google Shape;166;p13"/>
              <p:cNvSpPr txBox="1"/>
              <p:nvPr/>
            </p:nvSpPr>
            <p:spPr>
              <a:xfrm>
                <a:off x="5320047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7" name="Google Shape;167;p13"/>
              <p:cNvSpPr txBox="1"/>
              <p:nvPr/>
            </p:nvSpPr>
            <p:spPr>
              <a:xfrm>
                <a:off x="5593834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8" name="Google Shape;168;p13"/>
              <p:cNvSpPr txBox="1"/>
              <p:nvPr/>
            </p:nvSpPr>
            <p:spPr>
              <a:xfrm>
                <a:off x="5867622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69" name="Google Shape;169;p13"/>
              <p:cNvSpPr txBox="1"/>
              <p:nvPr/>
            </p:nvSpPr>
            <p:spPr>
              <a:xfrm>
                <a:off x="6141409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0" name="Google Shape;170;p13"/>
              <p:cNvSpPr txBox="1"/>
              <p:nvPr/>
            </p:nvSpPr>
            <p:spPr>
              <a:xfrm>
                <a:off x="6415197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1" name="Google Shape;171;p13"/>
              <p:cNvSpPr txBox="1"/>
              <p:nvPr/>
            </p:nvSpPr>
            <p:spPr>
              <a:xfrm>
                <a:off x="6688984" y="242754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2" name="Google Shape;172;p13"/>
              <p:cNvSpPr txBox="1"/>
              <p:nvPr/>
            </p:nvSpPr>
            <p:spPr>
              <a:xfrm>
                <a:off x="5046259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3" name="Google Shape;173;p13"/>
              <p:cNvSpPr txBox="1"/>
              <p:nvPr/>
            </p:nvSpPr>
            <p:spPr>
              <a:xfrm>
                <a:off x="5320047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4" name="Google Shape;174;p13"/>
              <p:cNvSpPr txBox="1"/>
              <p:nvPr/>
            </p:nvSpPr>
            <p:spPr>
              <a:xfrm>
                <a:off x="5593834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5" name="Google Shape;175;p13"/>
              <p:cNvSpPr txBox="1"/>
              <p:nvPr/>
            </p:nvSpPr>
            <p:spPr>
              <a:xfrm>
                <a:off x="5867622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6" name="Google Shape;176;p13"/>
              <p:cNvSpPr txBox="1"/>
              <p:nvPr/>
            </p:nvSpPr>
            <p:spPr>
              <a:xfrm>
                <a:off x="6141409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7" name="Google Shape;177;p13"/>
              <p:cNvSpPr txBox="1"/>
              <p:nvPr/>
            </p:nvSpPr>
            <p:spPr>
              <a:xfrm>
                <a:off x="6415197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8" name="Google Shape;178;p13"/>
              <p:cNvSpPr txBox="1"/>
              <p:nvPr/>
            </p:nvSpPr>
            <p:spPr>
              <a:xfrm>
                <a:off x="6688984" y="266315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79" name="Google Shape;179;p13"/>
              <p:cNvSpPr txBox="1"/>
              <p:nvPr/>
            </p:nvSpPr>
            <p:spPr>
              <a:xfrm>
                <a:off x="5046259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80" name="Google Shape;180;p13"/>
              <p:cNvSpPr txBox="1"/>
              <p:nvPr/>
            </p:nvSpPr>
            <p:spPr>
              <a:xfrm>
                <a:off x="5320047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81" name="Google Shape;181;p13"/>
              <p:cNvSpPr txBox="1"/>
              <p:nvPr/>
            </p:nvSpPr>
            <p:spPr>
              <a:xfrm>
                <a:off x="5593834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82" name="Google Shape;182;p13"/>
              <p:cNvSpPr txBox="1"/>
              <p:nvPr/>
            </p:nvSpPr>
            <p:spPr>
              <a:xfrm>
                <a:off x="5867622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83" name="Google Shape;183;p13"/>
              <p:cNvSpPr txBox="1"/>
              <p:nvPr/>
            </p:nvSpPr>
            <p:spPr>
              <a:xfrm>
                <a:off x="6141409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84" name="Google Shape;184;p13"/>
              <p:cNvSpPr txBox="1"/>
              <p:nvPr/>
            </p:nvSpPr>
            <p:spPr>
              <a:xfrm>
                <a:off x="6415197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85" name="Google Shape;185;p13"/>
              <p:cNvSpPr txBox="1"/>
              <p:nvPr/>
            </p:nvSpPr>
            <p:spPr>
              <a:xfrm>
                <a:off x="6688984" y="289875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86" name="Google Shape;186;p13"/>
              <p:cNvSpPr txBox="1"/>
              <p:nvPr/>
            </p:nvSpPr>
            <p:spPr>
              <a:xfrm>
                <a:off x="5046259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87" name="Google Shape;187;p13"/>
              <p:cNvSpPr txBox="1"/>
              <p:nvPr/>
            </p:nvSpPr>
            <p:spPr>
              <a:xfrm>
                <a:off x="5320047" y="313436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188" name="Google Shape;188;p13"/>
              <p:cNvSpPr txBox="1"/>
              <p:nvPr/>
            </p:nvSpPr>
            <p:spPr>
              <a:xfrm>
                <a:off x="5046272" y="219194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189" name="Google Shape;189;p13"/>
          <p:cNvGrpSpPr/>
          <p:nvPr/>
        </p:nvGrpSpPr>
        <p:grpSpPr>
          <a:xfrm>
            <a:off x="2854895" y="3736181"/>
            <a:ext cx="1850225" cy="1793044"/>
            <a:chOff x="2854889" y="3741131"/>
            <a:chExt cx="1850225" cy="1793044"/>
          </a:xfrm>
        </p:grpSpPr>
        <p:sp>
          <p:nvSpPr>
            <p:cNvPr id="190" name="Google Shape;190;p13"/>
            <p:cNvSpPr txBox="1"/>
            <p:nvPr/>
          </p:nvSpPr>
          <p:spPr>
            <a:xfrm>
              <a:off x="2859902" y="3741131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F7BACF"/>
                  </a:solidFill>
                  <a:latin typeface="Chela One"/>
                  <a:ea typeface="Chela One"/>
                  <a:cs typeface="Chela One"/>
                  <a:sym typeface="Chela One"/>
                </a:rPr>
                <a:t>NOVEMBER</a:t>
              </a:r>
              <a:endParaRPr sz="1700">
                <a:solidFill>
                  <a:srgbClr val="F7BACF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grpSp>
          <p:nvGrpSpPr>
            <p:cNvPr id="191" name="Google Shape;191;p13"/>
            <p:cNvGrpSpPr/>
            <p:nvPr/>
          </p:nvGrpSpPr>
          <p:grpSpPr>
            <a:xfrm>
              <a:off x="2854889" y="4150275"/>
              <a:ext cx="1850225" cy="1383900"/>
              <a:chOff x="2864363" y="4150275"/>
              <a:chExt cx="1850225" cy="1383900"/>
            </a:xfrm>
          </p:grpSpPr>
          <p:sp>
            <p:nvSpPr>
              <p:cNvPr id="192" name="Google Shape;192;p13"/>
              <p:cNvSpPr/>
              <p:nvPr/>
            </p:nvSpPr>
            <p:spPr>
              <a:xfrm>
                <a:off x="4506388" y="4150275"/>
                <a:ext cx="208200" cy="1383900"/>
              </a:xfrm>
              <a:prstGeom prst="rect">
                <a:avLst/>
              </a:prstGeom>
              <a:solidFill>
                <a:srgbClr val="FDF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2864363" y="4150275"/>
                <a:ext cx="208200" cy="1383900"/>
              </a:xfrm>
              <a:prstGeom prst="rect">
                <a:avLst/>
              </a:prstGeom>
              <a:solidFill>
                <a:srgbClr val="FDF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4" name="Google Shape;194;p13"/>
              <p:cNvGrpSpPr/>
              <p:nvPr/>
            </p:nvGrpSpPr>
            <p:grpSpPr>
              <a:xfrm>
                <a:off x="2877209" y="4163913"/>
                <a:ext cx="1822725" cy="180000"/>
                <a:chOff x="708172" y="1956338"/>
                <a:chExt cx="1822725" cy="180000"/>
              </a:xfrm>
            </p:grpSpPr>
            <p:sp>
              <p:nvSpPr>
                <p:cNvPr id="195" name="Google Shape;195;p13"/>
                <p:cNvSpPr txBox="1"/>
                <p:nvPr/>
              </p:nvSpPr>
              <p:spPr>
                <a:xfrm>
                  <a:off x="70817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96" name="Google Shape;196;p13"/>
                <p:cNvSpPr txBox="1"/>
                <p:nvPr/>
              </p:nvSpPr>
              <p:spPr>
                <a:xfrm>
                  <a:off x="98195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M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97" name="Google Shape;197;p13"/>
                <p:cNvSpPr txBox="1"/>
                <p:nvPr/>
              </p:nvSpPr>
              <p:spPr>
                <a:xfrm>
                  <a:off x="125574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98" name="Google Shape;198;p13"/>
                <p:cNvSpPr txBox="1"/>
                <p:nvPr/>
              </p:nvSpPr>
              <p:spPr>
                <a:xfrm>
                  <a:off x="1529534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W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199" name="Google Shape;199;p13"/>
                <p:cNvSpPr txBox="1"/>
                <p:nvPr/>
              </p:nvSpPr>
              <p:spPr>
                <a:xfrm>
                  <a:off x="180332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00" name="Google Shape;200;p13"/>
                <p:cNvSpPr txBox="1"/>
                <p:nvPr/>
              </p:nvSpPr>
              <p:spPr>
                <a:xfrm>
                  <a:off x="207710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F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01" name="Google Shape;201;p13"/>
                <p:cNvSpPr txBox="1"/>
                <p:nvPr/>
              </p:nvSpPr>
              <p:spPr>
                <a:xfrm>
                  <a:off x="235089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</p:grpSp>
          <p:sp>
            <p:nvSpPr>
              <p:cNvPr id="202" name="Google Shape;202;p13"/>
              <p:cNvSpPr txBox="1"/>
              <p:nvPr/>
            </p:nvSpPr>
            <p:spPr>
              <a:xfrm>
                <a:off x="4246147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03" name="Google Shape;203;p13"/>
              <p:cNvSpPr txBox="1"/>
              <p:nvPr/>
            </p:nvSpPr>
            <p:spPr>
              <a:xfrm>
                <a:off x="4519934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04" name="Google Shape;204;p13"/>
              <p:cNvSpPr txBox="1"/>
              <p:nvPr/>
            </p:nvSpPr>
            <p:spPr>
              <a:xfrm>
                <a:off x="2877209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05" name="Google Shape;205;p13"/>
              <p:cNvSpPr txBox="1"/>
              <p:nvPr/>
            </p:nvSpPr>
            <p:spPr>
              <a:xfrm>
                <a:off x="3150997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06" name="Google Shape;206;p13"/>
              <p:cNvSpPr txBox="1"/>
              <p:nvPr/>
            </p:nvSpPr>
            <p:spPr>
              <a:xfrm>
                <a:off x="3424784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07" name="Google Shape;207;p13"/>
              <p:cNvSpPr txBox="1"/>
              <p:nvPr/>
            </p:nvSpPr>
            <p:spPr>
              <a:xfrm>
                <a:off x="3698572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08" name="Google Shape;208;p13"/>
              <p:cNvSpPr txBox="1"/>
              <p:nvPr/>
            </p:nvSpPr>
            <p:spPr>
              <a:xfrm>
                <a:off x="3972359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09" name="Google Shape;209;p13"/>
              <p:cNvSpPr txBox="1"/>
              <p:nvPr/>
            </p:nvSpPr>
            <p:spPr>
              <a:xfrm>
                <a:off x="4246147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0" name="Google Shape;210;p13"/>
              <p:cNvSpPr txBox="1"/>
              <p:nvPr/>
            </p:nvSpPr>
            <p:spPr>
              <a:xfrm>
                <a:off x="4519934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1" name="Google Shape;211;p13"/>
              <p:cNvSpPr txBox="1"/>
              <p:nvPr/>
            </p:nvSpPr>
            <p:spPr>
              <a:xfrm>
                <a:off x="2877209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2" name="Google Shape;212;p13"/>
              <p:cNvSpPr txBox="1"/>
              <p:nvPr/>
            </p:nvSpPr>
            <p:spPr>
              <a:xfrm>
                <a:off x="3150997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3" name="Google Shape;213;p13"/>
              <p:cNvSpPr txBox="1"/>
              <p:nvPr/>
            </p:nvSpPr>
            <p:spPr>
              <a:xfrm>
                <a:off x="3424784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4" name="Google Shape;214;p13"/>
              <p:cNvSpPr txBox="1"/>
              <p:nvPr/>
            </p:nvSpPr>
            <p:spPr>
              <a:xfrm>
                <a:off x="3698572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5" name="Google Shape;215;p13"/>
              <p:cNvSpPr txBox="1"/>
              <p:nvPr/>
            </p:nvSpPr>
            <p:spPr>
              <a:xfrm>
                <a:off x="3972359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6" name="Google Shape;216;p13"/>
              <p:cNvSpPr txBox="1"/>
              <p:nvPr/>
            </p:nvSpPr>
            <p:spPr>
              <a:xfrm>
                <a:off x="4246147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7" name="Google Shape;217;p13"/>
              <p:cNvSpPr txBox="1"/>
              <p:nvPr/>
            </p:nvSpPr>
            <p:spPr>
              <a:xfrm>
                <a:off x="4519934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8" name="Google Shape;218;p13"/>
              <p:cNvSpPr txBox="1"/>
              <p:nvPr/>
            </p:nvSpPr>
            <p:spPr>
              <a:xfrm>
                <a:off x="2877209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19" name="Google Shape;219;p13"/>
              <p:cNvSpPr txBox="1"/>
              <p:nvPr/>
            </p:nvSpPr>
            <p:spPr>
              <a:xfrm>
                <a:off x="3150997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0" name="Google Shape;220;p13"/>
              <p:cNvSpPr txBox="1"/>
              <p:nvPr/>
            </p:nvSpPr>
            <p:spPr>
              <a:xfrm>
                <a:off x="3424784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1" name="Google Shape;221;p13"/>
              <p:cNvSpPr txBox="1"/>
              <p:nvPr/>
            </p:nvSpPr>
            <p:spPr>
              <a:xfrm>
                <a:off x="3698572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2" name="Google Shape;222;p13"/>
              <p:cNvSpPr txBox="1"/>
              <p:nvPr/>
            </p:nvSpPr>
            <p:spPr>
              <a:xfrm>
                <a:off x="3972359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3" name="Google Shape;223;p13"/>
              <p:cNvSpPr txBox="1"/>
              <p:nvPr/>
            </p:nvSpPr>
            <p:spPr>
              <a:xfrm>
                <a:off x="4246147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4" name="Google Shape;224;p13"/>
              <p:cNvSpPr txBox="1"/>
              <p:nvPr/>
            </p:nvSpPr>
            <p:spPr>
              <a:xfrm>
                <a:off x="4519934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5" name="Google Shape;225;p13"/>
              <p:cNvSpPr txBox="1"/>
              <p:nvPr/>
            </p:nvSpPr>
            <p:spPr>
              <a:xfrm>
                <a:off x="2877209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6" name="Google Shape;226;p13"/>
              <p:cNvSpPr txBox="1"/>
              <p:nvPr/>
            </p:nvSpPr>
            <p:spPr>
              <a:xfrm>
                <a:off x="3150997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7" name="Google Shape;227;p13"/>
              <p:cNvSpPr txBox="1"/>
              <p:nvPr/>
            </p:nvSpPr>
            <p:spPr>
              <a:xfrm>
                <a:off x="3424784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8" name="Google Shape;228;p13"/>
              <p:cNvSpPr txBox="1"/>
              <p:nvPr/>
            </p:nvSpPr>
            <p:spPr>
              <a:xfrm>
                <a:off x="3698572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29" name="Google Shape;229;p13"/>
              <p:cNvSpPr txBox="1"/>
              <p:nvPr/>
            </p:nvSpPr>
            <p:spPr>
              <a:xfrm>
                <a:off x="3972359" y="53419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30" name="Google Shape;230;p13"/>
              <p:cNvSpPr txBox="1"/>
              <p:nvPr/>
            </p:nvSpPr>
            <p:spPr>
              <a:xfrm>
                <a:off x="4246147" y="53419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31" name="Google Shape;231;p13"/>
              <p:cNvSpPr txBox="1"/>
              <p:nvPr/>
            </p:nvSpPr>
            <p:spPr>
              <a:xfrm>
                <a:off x="4519934" y="53419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232" name="Google Shape;232;p13"/>
          <p:cNvGrpSpPr/>
          <p:nvPr/>
        </p:nvGrpSpPr>
        <p:grpSpPr>
          <a:xfrm>
            <a:off x="685852" y="3736181"/>
            <a:ext cx="1850225" cy="1793044"/>
            <a:chOff x="685852" y="3741131"/>
            <a:chExt cx="1850225" cy="1793044"/>
          </a:xfrm>
        </p:grpSpPr>
        <p:sp>
          <p:nvSpPr>
            <p:cNvPr id="233" name="Google Shape;233;p13"/>
            <p:cNvSpPr txBox="1"/>
            <p:nvPr/>
          </p:nvSpPr>
          <p:spPr>
            <a:xfrm>
              <a:off x="690864" y="3741131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C8D88F"/>
                  </a:solidFill>
                  <a:latin typeface="Chela One"/>
                  <a:ea typeface="Chela One"/>
                  <a:cs typeface="Chela One"/>
                  <a:sym typeface="Chela One"/>
                </a:rPr>
                <a:t>OCTOBER</a:t>
              </a:r>
              <a:endParaRPr sz="1700">
                <a:solidFill>
                  <a:srgbClr val="C8D88F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grpSp>
          <p:nvGrpSpPr>
            <p:cNvPr id="234" name="Google Shape;234;p13"/>
            <p:cNvGrpSpPr/>
            <p:nvPr/>
          </p:nvGrpSpPr>
          <p:grpSpPr>
            <a:xfrm>
              <a:off x="685852" y="4150275"/>
              <a:ext cx="1850225" cy="1383900"/>
              <a:chOff x="695325" y="4150275"/>
              <a:chExt cx="1850225" cy="1383900"/>
            </a:xfrm>
          </p:grpSpPr>
          <p:sp>
            <p:nvSpPr>
              <p:cNvPr id="235" name="Google Shape;235;p13"/>
              <p:cNvSpPr/>
              <p:nvPr/>
            </p:nvSpPr>
            <p:spPr>
              <a:xfrm>
                <a:off x="2337350" y="4150275"/>
                <a:ext cx="208200" cy="1383900"/>
              </a:xfrm>
              <a:prstGeom prst="rect">
                <a:avLst/>
              </a:prstGeom>
              <a:solidFill>
                <a:srgbClr val="F7F9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3"/>
              <p:cNvSpPr/>
              <p:nvPr/>
            </p:nvSpPr>
            <p:spPr>
              <a:xfrm>
                <a:off x="695325" y="4150275"/>
                <a:ext cx="208200" cy="1383900"/>
              </a:xfrm>
              <a:prstGeom prst="rect">
                <a:avLst/>
              </a:prstGeom>
              <a:solidFill>
                <a:srgbClr val="F7F9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37" name="Google Shape;237;p13"/>
              <p:cNvGrpSpPr/>
              <p:nvPr/>
            </p:nvGrpSpPr>
            <p:grpSpPr>
              <a:xfrm>
                <a:off x="708172" y="4163913"/>
                <a:ext cx="1822725" cy="180000"/>
                <a:chOff x="708172" y="1956338"/>
                <a:chExt cx="1822725" cy="180000"/>
              </a:xfrm>
            </p:grpSpPr>
            <p:sp>
              <p:nvSpPr>
                <p:cNvPr id="238" name="Google Shape;238;p13"/>
                <p:cNvSpPr txBox="1"/>
                <p:nvPr/>
              </p:nvSpPr>
              <p:spPr>
                <a:xfrm>
                  <a:off x="70817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39" name="Google Shape;239;p13"/>
                <p:cNvSpPr txBox="1"/>
                <p:nvPr/>
              </p:nvSpPr>
              <p:spPr>
                <a:xfrm>
                  <a:off x="98195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M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40" name="Google Shape;240;p13"/>
                <p:cNvSpPr txBox="1"/>
                <p:nvPr/>
              </p:nvSpPr>
              <p:spPr>
                <a:xfrm>
                  <a:off x="125574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41" name="Google Shape;241;p13"/>
                <p:cNvSpPr txBox="1"/>
                <p:nvPr/>
              </p:nvSpPr>
              <p:spPr>
                <a:xfrm>
                  <a:off x="1529534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W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42" name="Google Shape;242;p13"/>
                <p:cNvSpPr txBox="1"/>
                <p:nvPr/>
              </p:nvSpPr>
              <p:spPr>
                <a:xfrm>
                  <a:off x="180332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43" name="Google Shape;243;p13"/>
                <p:cNvSpPr txBox="1"/>
                <p:nvPr/>
              </p:nvSpPr>
              <p:spPr>
                <a:xfrm>
                  <a:off x="207710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F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44" name="Google Shape;244;p13"/>
                <p:cNvSpPr txBox="1"/>
                <p:nvPr/>
              </p:nvSpPr>
              <p:spPr>
                <a:xfrm>
                  <a:off x="235089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</p:grpSp>
          <p:sp>
            <p:nvSpPr>
              <p:cNvPr id="245" name="Google Shape;245;p13"/>
              <p:cNvSpPr txBox="1"/>
              <p:nvPr/>
            </p:nvSpPr>
            <p:spPr>
              <a:xfrm>
                <a:off x="1255747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46" name="Google Shape;246;p13"/>
              <p:cNvSpPr txBox="1"/>
              <p:nvPr/>
            </p:nvSpPr>
            <p:spPr>
              <a:xfrm>
                <a:off x="1529534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47" name="Google Shape;247;p13"/>
              <p:cNvSpPr txBox="1"/>
              <p:nvPr/>
            </p:nvSpPr>
            <p:spPr>
              <a:xfrm>
                <a:off x="1803322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48" name="Google Shape;248;p13"/>
              <p:cNvSpPr txBox="1"/>
              <p:nvPr/>
            </p:nvSpPr>
            <p:spPr>
              <a:xfrm>
                <a:off x="2077109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49" name="Google Shape;249;p13"/>
              <p:cNvSpPr txBox="1"/>
              <p:nvPr/>
            </p:nvSpPr>
            <p:spPr>
              <a:xfrm>
                <a:off x="2350897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0" name="Google Shape;250;p13"/>
              <p:cNvSpPr txBox="1"/>
              <p:nvPr/>
            </p:nvSpPr>
            <p:spPr>
              <a:xfrm>
                <a:off x="708172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1" name="Google Shape;251;p13"/>
              <p:cNvSpPr txBox="1"/>
              <p:nvPr/>
            </p:nvSpPr>
            <p:spPr>
              <a:xfrm>
                <a:off x="981959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2" name="Google Shape;252;p13"/>
              <p:cNvSpPr txBox="1"/>
              <p:nvPr/>
            </p:nvSpPr>
            <p:spPr>
              <a:xfrm>
                <a:off x="1255747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3" name="Google Shape;253;p13"/>
              <p:cNvSpPr txBox="1"/>
              <p:nvPr/>
            </p:nvSpPr>
            <p:spPr>
              <a:xfrm>
                <a:off x="1529534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4" name="Google Shape;254;p13"/>
              <p:cNvSpPr txBox="1"/>
              <p:nvPr/>
            </p:nvSpPr>
            <p:spPr>
              <a:xfrm>
                <a:off x="1803322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5" name="Google Shape;255;p13"/>
              <p:cNvSpPr txBox="1"/>
              <p:nvPr/>
            </p:nvSpPr>
            <p:spPr>
              <a:xfrm>
                <a:off x="2077109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6" name="Google Shape;256;p13"/>
              <p:cNvSpPr txBox="1"/>
              <p:nvPr/>
            </p:nvSpPr>
            <p:spPr>
              <a:xfrm>
                <a:off x="2350897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7" name="Google Shape;257;p13"/>
              <p:cNvSpPr txBox="1"/>
              <p:nvPr/>
            </p:nvSpPr>
            <p:spPr>
              <a:xfrm>
                <a:off x="708172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8" name="Google Shape;258;p13"/>
              <p:cNvSpPr txBox="1"/>
              <p:nvPr/>
            </p:nvSpPr>
            <p:spPr>
              <a:xfrm>
                <a:off x="981959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9" name="Google Shape;259;p13"/>
              <p:cNvSpPr txBox="1"/>
              <p:nvPr/>
            </p:nvSpPr>
            <p:spPr>
              <a:xfrm>
                <a:off x="1255747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0" name="Google Shape;260;p13"/>
              <p:cNvSpPr txBox="1"/>
              <p:nvPr/>
            </p:nvSpPr>
            <p:spPr>
              <a:xfrm>
                <a:off x="1529534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1" name="Google Shape;261;p13"/>
              <p:cNvSpPr txBox="1"/>
              <p:nvPr/>
            </p:nvSpPr>
            <p:spPr>
              <a:xfrm>
                <a:off x="1803322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2" name="Google Shape;262;p13"/>
              <p:cNvSpPr txBox="1"/>
              <p:nvPr/>
            </p:nvSpPr>
            <p:spPr>
              <a:xfrm>
                <a:off x="2077109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3" name="Google Shape;263;p13"/>
              <p:cNvSpPr txBox="1"/>
              <p:nvPr/>
            </p:nvSpPr>
            <p:spPr>
              <a:xfrm>
                <a:off x="2350897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4" name="Google Shape;264;p13"/>
              <p:cNvSpPr txBox="1"/>
              <p:nvPr/>
            </p:nvSpPr>
            <p:spPr>
              <a:xfrm>
                <a:off x="708172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5" name="Google Shape;265;p13"/>
              <p:cNvSpPr txBox="1"/>
              <p:nvPr/>
            </p:nvSpPr>
            <p:spPr>
              <a:xfrm>
                <a:off x="981959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6" name="Google Shape;266;p13"/>
              <p:cNvSpPr txBox="1"/>
              <p:nvPr/>
            </p:nvSpPr>
            <p:spPr>
              <a:xfrm>
                <a:off x="1255747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7" name="Google Shape;267;p13"/>
              <p:cNvSpPr txBox="1"/>
              <p:nvPr/>
            </p:nvSpPr>
            <p:spPr>
              <a:xfrm>
                <a:off x="1529534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8" name="Google Shape;268;p13"/>
              <p:cNvSpPr txBox="1"/>
              <p:nvPr/>
            </p:nvSpPr>
            <p:spPr>
              <a:xfrm>
                <a:off x="1803322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69" name="Google Shape;269;p13"/>
              <p:cNvSpPr txBox="1"/>
              <p:nvPr/>
            </p:nvSpPr>
            <p:spPr>
              <a:xfrm>
                <a:off x="2077109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70" name="Google Shape;270;p13"/>
              <p:cNvSpPr txBox="1"/>
              <p:nvPr/>
            </p:nvSpPr>
            <p:spPr>
              <a:xfrm>
                <a:off x="2350897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71" name="Google Shape;271;p13"/>
              <p:cNvSpPr txBox="1"/>
              <p:nvPr/>
            </p:nvSpPr>
            <p:spPr>
              <a:xfrm>
                <a:off x="708172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72" name="Google Shape;272;p13"/>
              <p:cNvSpPr txBox="1"/>
              <p:nvPr/>
            </p:nvSpPr>
            <p:spPr>
              <a:xfrm>
                <a:off x="981959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73" name="Google Shape;273;p13"/>
              <p:cNvSpPr txBox="1"/>
              <p:nvPr/>
            </p:nvSpPr>
            <p:spPr>
              <a:xfrm>
                <a:off x="1255747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74" name="Google Shape;274;p13"/>
              <p:cNvSpPr txBox="1"/>
              <p:nvPr/>
            </p:nvSpPr>
            <p:spPr>
              <a:xfrm>
                <a:off x="1529534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75" name="Google Shape;275;p13"/>
              <p:cNvSpPr txBox="1"/>
              <p:nvPr/>
            </p:nvSpPr>
            <p:spPr>
              <a:xfrm>
                <a:off x="1803322" y="53419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276" name="Google Shape;276;p13"/>
          <p:cNvGrpSpPr/>
          <p:nvPr/>
        </p:nvGrpSpPr>
        <p:grpSpPr>
          <a:xfrm>
            <a:off x="5023939" y="3736181"/>
            <a:ext cx="1850225" cy="1793044"/>
            <a:chOff x="5023939" y="3741131"/>
            <a:chExt cx="1850225" cy="1793044"/>
          </a:xfrm>
        </p:grpSpPr>
        <p:sp>
          <p:nvSpPr>
            <p:cNvPr id="277" name="Google Shape;277;p13"/>
            <p:cNvSpPr txBox="1"/>
            <p:nvPr/>
          </p:nvSpPr>
          <p:spPr>
            <a:xfrm>
              <a:off x="5028952" y="3741131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87D3E4"/>
                  </a:solidFill>
                  <a:latin typeface="Chela One"/>
                  <a:ea typeface="Chela One"/>
                  <a:cs typeface="Chela One"/>
                  <a:sym typeface="Chela One"/>
                </a:rPr>
                <a:t>DECEMBER</a:t>
              </a:r>
              <a:endParaRPr sz="1700">
                <a:solidFill>
                  <a:srgbClr val="87D3E4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grpSp>
          <p:nvGrpSpPr>
            <p:cNvPr id="278" name="Google Shape;278;p13"/>
            <p:cNvGrpSpPr/>
            <p:nvPr/>
          </p:nvGrpSpPr>
          <p:grpSpPr>
            <a:xfrm>
              <a:off x="5023939" y="4150275"/>
              <a:ext cx="1850225" cy="1383900"/>
              <a:chOff x="5033413" y="4150275"/>
              <a:chExt cx="1850225" cy="1383900"/>
            </a:xfrm>
          </p:grpSpPr>
          <p:sp>
            <p:nvSpPr>
              <p:cNvPr id="279" name="Google Shape;279;p13"/>
              <p:cNvSpPr/>
              <p:nvPr/>
            </p:nvSpPr>
            <p:spPr>
              <a:xfrm>
                <a:off x="6675438" y="4150275"/>
                <a:ext cx="208200" cy="1383900"/>
              </a:xfrm>
              <a:prstGeom prst="rect">
                <a:avLst/>
              </a:prstGeom>
              <a:solidFill>
                <a:srgbClr val="ECF8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13"/>
              <p:cNvSpPr/>
              <p:nvPr/>
            </p:nvSpPr>
            <p:spPr>
              <a:xfrm>
                <a:off x="5033413" y="4150275"/>
                <a:ext cx="208200" cy="1383900"/>
              </a:xfrm>
              <a:prstGeom prst="rect">
                <a:avLst/>
              </a:prstGeom>
              <a:solidFill>
                <a:srgbClr val="ECF8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81" name="Google Shape;281;p13"/>
              <p:cNvGrpSpPr/>
              <p:nvPr/>
            </p:nvGrpSpPr>
            <p:grpSpPr>
              <a:xfrm>
                <a:off x="5046259" y="4163913"/>
                <a:ext cx="1822725" cy="180000"/>
                <a:chOff x="708172" y="1956338"/>
                <a:chExt cx="1822725" cy="180000"/>
              </a:xfrm>
            </p:grpSpPr>
            <p:sp>
              <p:nvSpPr>
                <p:cNvPr id="282" name="Google Shape;282;p13"/>
                <p:cNvSpPr txBox="1"/>
                <p:nvPr/>
              </p:nvSpPr>
              <p:spPr>
                <a:xfrm>
                  <a:off x="70817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83" name="Google Shape;283;p13"/>
                <p:cNvSpPr txBox="1"/>
                <p:nvPr/>
              </p:nvSpPr>
              <p:spPr>
                <a:xfrm>
                  <a:off x="98195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M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84" name="Google Shape;284;p13"/>
                <p:cNvSpPr txBox="1"/>
                <p:nvPr/>
              </p:nvSpPr>
              <p:spPr>
                <a:xfrm>
                  <a:off x="125574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85" name="Google Shape;285;p13"/>
                <p:cNvSpPr txBox="1"/>
                <p:nvPr/>
              </p:nvSpPr>
              <p:spPr>
                <a:xfrm>
                  <a:off x="1529534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W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86" name="Google Shape;286;p13"/>
                <p:cNvSpPr txBox="1"/>
                <p:nvPr/>
              </p:nvSpPr>
              <p:spPr>
                <a:xfrm>
                  <a:off x="1803322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T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87" name="Google Shape;287;p13"/>
                <p:cNvSpPr txBox="1"/>
                <p:nvPr/>
              </p:nvSpPr>
              <p:spPr>
                <a:xfrm>
                  <a:off x="2077109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F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  <p:sp>
              <p:nvSpPr>
                <p:cNvPr id="288" name="Google Shape;288;p13"/>
                <p:cNvSpPr txBox="1"/>
                <p:nvPr/>
              </p:nvSpPr>
              <p:spPr>
                <a:xfrm>
                  <a:off x="2350897" y="1956338"/>
                  <a:ext cx="180000" cy="1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444444"/>
                      </a:solidFill>
                      <a:latin typeface="Chela One"/>
                      <a:ea typeface="Chela One"/>
                      <a:cs typeface="Chela One"/>
                      <a:sym typeface="Chela One"/>
                    </a:rPr>
                    <a:t>S</a:t>
                  </a:r>
                  <a:endParaRPr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endParaRPr>
                </a:p>
              </p:txBody>
            </p:sp>
          </p:grpSp>
          <p:sp>
            <p:nvSpPr>
              <p:cNvPr id="289" name="Google Shape;289;p13"/>
              <p:cNvSpPr txBox="1"/>
              <p:nvPr/>
            </p:nvSpPr>
            <p:spPr>
              <a:xfrm>
                <a:off x="5320047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0" name="Google Shape;290;p13"/>
              <p:cNvSpPr txBox="1"/>
              <p:nvPr/>
            </p:nvSpPr>
            <p:spPr>
              <a:xfrm>
                <a:off x="5593834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1" name="Google Shape;291;p13"/>
              <p:cNvSpPr txBox="1"/>
              <p:nvPr/>
            </p:nvSpPr>
            <p:spPr>
              <a:xfrm>
                <a:off x="5867622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2" name="Google Shape;292;p13"/>
              <p:cNvSpPr txBox="1"/>
              <p:nvPr/>
            </p:nvSpPr>
            <p:spPr>
              <a:xfrm>
                <a:off x="6141409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3" name="Google Shape;293;p13"/>
              <p:cNvSpPr txBox="1"/>
              <p:nvPr/>
            </p:nvSpPr>
            <p:spPr>
              <a:xfrm>
                <a:off x="6415197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4" name="Google Shape;294;p13"/>
              <p:cNvSpPr txBox="1"/>
              <p:nvPr/>
            </p:nvSpPr>
            <p:spPr>
              <a:xfrm>
                <a:off x="6688984" y="439951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5" name="Google Shape;295;p13"/>
              <p:cNvSpPr txBox="1"/>
              <p:nvPr/>
            </p:nvSpPr>
            <p:spPr>
              <a:xfrm>
                <a:off x="5046259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6" name="Google Shape;296;p13"/>
              <p:cNvSpPr txBox="1"/>
              <p:nvPr/>
            </p:nvSpPr>
            <p:spPr>
              <a:xfrm>
                <a:off x="5320047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7" name="Google Shape;297;p13"/>
              <p:cNvSpPr txBox="1"/>
              <p:nvPr/>
            </p:nvSpPr>
            <p:spPr>
              <a:xfrm>
                <a:off x="5593834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8" name="Google Shape;298;p13"/>
              <p:cNvSpPr txBox="1"/>
              <p:nvPr/>
            </p:nvSpPr>
            <p:spPr>
              <a:xfrm>
                <a:off x="5867622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99" name="Google Shape;299;p13"/>
              <p:cNvSpPr txBox="1"/>
              <p:nvPr/>
            </p:nvSpPr>
            <p:spPr>
              <a:xfrm>
                <a:off x="6141409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0" name="Google Shape;300;p13"/>
              <p:cNvSpPr txBox="1"/>
              <p:nvPr/>
            </p:nvSpPr>
            <p:spPr>
              <a:xfrm>
                <a:off x="6415197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1" name="Google Shape;301;p13"/>
              <p:cNvSpPr txBox="1"/>
              <p:nvPr/>
            </p:nvSpPr>
            <p:spPr>
              <a:xfrm>
                <a:off x="6688984" y="463512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2" name="Google Shape;302;p13"/>
              <p:cNvSpPr txBox="1"/>
              <p:nvPr/>
            </p:nvSpPr>
            <p:spPr>
              <a:xfrm>
                <a:off x="5046259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3" name="Google Shape;303;p13"/>
              <p:cNvSpPr txBox="1"/>
              <p:nvPr/>
            </p:nvSpPr>
            <p:spPr>
              <a:xfrm>
                <a:off x="5320047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4" name="Google Shape;304;p13"/>
              <p:cNvSpPr txBox="1"/>
              <p:nvPr/>
            </p:nvSpPr>
            <p:spPr>
              <a:xfrm>
                <a:off x="5593834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5" name="Google Shape;305;p13"/>
              <p:cNvSpPr txBox="1"/>
              <p:nvPr/>
            </p:nvSpPr>
            <p:spPr>
              <a:xfrm>
                <a:off x="5867622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6" name="Google Shape;306;p13"/>
              <p:cNvSpPr txBox="1"/>
              <p:nvPr/>
            </p:nvSpPr>
            <p:spPr>
              <a:xfrm>
                <a:off x="6141409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7" name="Google Shape;307;p13"/>
              <p:cNvSpPr txBox="1"/>
              <p:nvPr/>
            </p:nvSpPr>
            <p:spPr>
              <a:xfrm>
                <a:off x="6415197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19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8" name="Google Shape;308;p13"/>
              <p:cNvSpPr txBox="1"/>
              <p:nvPr/>
            </p:nvSpPr>
            <p:spPr>
              <a:xfrm>
                <a:off x="6688984" y="487072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09" name="Google Shape;309;p13"/>
              <p:cNvSpPr txBox="1"/>
              <p:nvPr/>
            </p:nvSpPr>
            <p:spPr>
              <a:xfrm>
                <a:off x="5046259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0" name="Google Shape;310;p13"/>
              <p:cNvSpPr txBox="1"/>
              <p:nvPr/>
            </p:nvSpPr>
            <p:spPr>
              <a:xfrm>
                <a:off x="5320047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22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1" name="Google Shape;311;p13"/>
              <p:cNvSpPr txBox="1"/>
              <p:nvPr/>
            </p:nvSpPr>
            <p:spPr>
              <a:xfrm>
                <a:off x="5593834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23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2" name="Google Shape;312;p13"/>
              <p:cNvSpPr txBox="1"/>
              <p:nvPr/>
            </p:nvSpPr>
            <p:spPr>
              <a:xfrm>
                <a:off x="5867622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24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3" name="Google Shape;313;p13"/>
              <p:cNvSpPr txBox="1"/>
              <p:nvPr/>
            </p:nvSpPr>
            <p:spPr>
              <a:xfrm>
                <a:off x="6141409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25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4" name="Google Shape;314;p13"/>
              <p:cNvSpPr txBox="1"/>
              <p:nvPr/>
            </p:nvSpPr>
            <p:spPr>
              <a:xfrm>
                <a:off x="6415197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26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5" name="Google Shape;315;p13"/>
              <p:cNvSpPr txBox="1"/>
              <p:nvPr/>
            </p:nvSpPr>
            <p:spPr>
              <a:xfrm>
                <a:off x="6688984" y="51063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27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6" name="Google Shape;316;p13"/>
              <p:cNvSpPr txBox="1"/>
              <p:nvPr/>
            </p:nvSpPr>
            <p:spPr>
              <a:xfrm>
                <a:off x="5046259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28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7" name="Google Shape;317;p13"/>
              <p:cNvSpPr txBox="1"/>
              <p:nvPr/>
            </p:nvSpPr>
            <p:spPr>
              <a:xfrm>
                <a:off x="5320047" y="53419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29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8" name="Google Shape;318;p13"/>
              <p:cNvSpPr txBox="1"/>
              <p:nvPr/>
            </p:nvSpPr>
            <p:spPr>
              <a:xfrm>
                <a:off x="5593834" y="53419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30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319" name="Google Shape;319;p13"/>
              <p:cNvSpPr txBox="1"/>
              <p:nvPr/>
            </p:nvSpPr>
            <p:spPr>
              <a:xfrm>
                <a:off x="5867622" y="5341933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rgbClr val="444444"/>
                    </a:solidFill>
                    <a:latin typeface="Gaegu"/>
                    <a:ea typeface="Gaegu"/>
                    <a:cs typeface="Gaegu"/>
                    <a:sym typeface="Gaegu"/>
                  </a:rPr>
                  <a:t>31</a:t>
                </a:r>
                <a:endParaRPr b="1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</p:grpSp>
      </p:grpSp>
      <p:grpSp>
        <p:nvGrpSpPr>
          <p:cNvPr id="320" name="Google Shape;320;p13"/>
          <p:cNvGrpSpPr/>
          <p:nvPr/>
        </p:nvGrpSpPr>
        <p:grpSpPr>
          <a:xfrm>
            <a:off x="2854895" y="5938806"/>
            <a:ext cx="1850225" cy="1793044"/>
            <a:chOff x="2854895" y="5938806"/>
            <a:chExt cx="1850225" cy="1793044"/>
          </a:xfrm>
        </p:grpSpPr>
        <p:sp>
          <p:nvSpPr>
            <p:cNvPr id="321" name="Google Shape;321;p13"/>
            <p:cNvSpPr txBox="1"/>
            <p:nvPr/>
          </p:nvSpPr>
          <p:spPr>
            <a:xfrm>
              <a:off x="2859908" y="5938806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C8D88F"/>
                  </a:solidFill>
                  <a:latin typeface="Chela One"/>
                  <a:ea typeface="Chela One"/>
                  <a:cs typeface="Chela One"/>
                  <a:sym typeface="Chela One"/>
                </a:rPr>
                <a:t>FEBRUARY</a:t>
              </a:r>
              <a:endParaRPr sz="1700">
                <a:solidFill>
                  <a:srgbClr val="C8D88F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4496920" y="6347950"/>
              <a:ext cx="208200" cy="1383900"/>
            </a:xfrm>
            <a:prstGeom prst="rect">
              <a:avLst/>
            </a:prstGeom>
            <a:solidFill>
              <a:srgbClr val="F7F9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2854895" y="6347950"/>
              <a:ext cx="208200" cy="1383900"/>
            </a:xfrm>
            <a:prstGeom prst="rect">
              <a:avLst/>
            </a:prstGeom>
            <a:solidFill>
              <a:srgbClr val="F7F9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4" name="Google Shape;324;p13"/>
            <p:cNvGrpSpPr/>
            <p:nvPr/>
          </p:nvGrpSpPr>
          <p:grpSpPr>
            <a:xfrm>
              <a:off x="2867742" y="6361588"/>
              <a:ext cx="1822725" cy="180000"/>
              <a:chOff x="708172" y="1956338"/>
              <a:chExt cx="1822725" cy="180000"/>
            </a:xfrm>
          </p:grpSpPr>
          <p:sp>
            <p:nvSpPr>
              <p:cNvPr id="325" name="Google Shape;325;p13"/>
              <p:cNvSpPr txBox="1"/>
              <p:nvPr/>
            </p:nvSpPr>
            <p:spPr>
              <a:xfrm>
                <a:off x="70817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26" name="Google Shape;326;p13"/>
              <p:cNvSpPr txBox="1"/>
              <p:nvPr/>
            </p:nvSpPr>
            <p:spPr>
              <a:xfrm>
                <a:off x="98195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M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27" name="Google Shape;327;p13"/>
              <p:cNvSpPr txBox="1"/>
              <p:nvPr/>
            </p:nvSpPr>
            <p:spPr>
              <a:xfrm>
                <a:off x="125574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28" name="Google Shape;328;p13"/>
              <p:cNvSpPr txBox="1"/>
              <p:nvPr/>
            </p:nvSpPr>
            <p:spPr>
              <a:xfrm>
                <a:off x="1529534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W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29" name="Google Shape;329;p13"/>
              <p:cNvSpPr txBox="1"/>
              <p:nvPr/>
            </p:nvSpPr>
            <p:spPr>
              <a:xfrm>
                <a:off x="180332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30" name="Google Shape;330;p13"/>
              <p:cNvSpPr txBox="1"/>
              <p:nvPr/>
            </p:nvSpPr>
            <p:spPr>
              <a:xfrm>
                <a:off x="207710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F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31" name="Google Shape;331;p13"/>
              <p:cNvSpPr txBox="1"/>
              <p:nvPr/>
            </p:nvSpPr>
            <p:spPr>
              <a:xfrm>
                <a:off x="235089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</p:grpSp>
        <p:sp>
          <p:nvSpPr>
            <p:cNvPr id="332" name="Google Shape;332;p13"/>
            <p:cNvSpPr txBox="1"/>
            <p:nvPr/>
          </p:nvSpPr>
          <p:spPr>
            <a:xfrm>
              <a:off x="4510467" y="659719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33" name="Google Shape;333;p13"/>
            <p:cNvSpPr txBox="1"/>
            <p:nvPr/>
          </p:nvSpPr>
          <p:spPr>
            <a:xfrm>
              <a:off x="2867742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34" name="Google Shape;334;p13"/>
            <p:cNvSpPr txBox="1"/>
            <p:nvPr/>
          </p:nvSpPr>
          <p:spPr>
            <a:xfrm>
              <a:off x="3141530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35" name="Google Shape;335;p13"/>
            <p:cNvSpPr txBox="1"/>
            <p:nvPr/>
          </p:nvSpPr>
          <p:spPr>
            <a:xfrm>
              <a:off x="3415317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36" name="Google Shape;336;p13"/>
            <p:cNvSpPr txBox="1"/>
            <p:nvPr/>
          </p:nvSpPr>
          <p:spPr>
            <a:xfrm>
              <a:off x="3689105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37" name="Google Shape;337;p13"/>
            <p:cNvSpPr txBox="1"/>
            <p:nvPr/>
          </p:nvSpPr>
          <p:spPr>
            <a:xfrm>
              <a:off x="3962892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38" name="Google Shape;338;p13"/>
            <p:cNvSpPr txBox="1"/>
            <p:nvPr/>
          </p:nvSpPr>
          <p:spPr>
            <a:xfrm>
              <a:off x="4236680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39" name="Google Shape;339;p13"/>
            <p:cNvSpPr txBox="1"/>
            <p:nvPr/>
          </p:nvSpPr>
          <p:spPr>
            <a:xfrm>
              <a:off x="4510467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0" name="Google Shape;340;p13"/>
            <p:cNvSpPr txBox="1"/>
            <p:nvPr/>
          </p:nvSpPr>
          <p:spPr>
            <a:xfrm>
              <a:off x="2867742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1" name="Google Shape;341;p13"/>
            <p:cNvSpPr txBox="1"/>
            <p:nvPr/>
          </p:nvSpPr>
          <p:spPr>
            <a:xfrm>
              <a:off x="3141530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2" name="Google Shape;342;p13"/>
            <p:cNvSpPr txBox="1"/>
            <p:nvPr/>
          </p:nvSpPr>
          <p:spPr>
            <a:xfrm>
              <a:off x="3415317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3" name="Google Shape;343;p13"/>
            <p:cNvSpPr txBox="1"/>
            <p:nvPr/>
          </p:nvSpPr>
          <p:spPr>
            <a:xfrm>
              <a:off x="3689105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4" name="Google Shape;344;p13"/>
            <p:cNvSpPr txBox="1"/>
            <p:nvPr/>
          </p:nvSpPr>
          <p:spPr>
            <a:xfrm>
              <a:off x="3962892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5" name="Google Shape;345;p13"/>
            <p:cNvSpPr txBox="1"/>
            <p:nvPr/>
          </p:nvSpPr>
          <p:spPr>
            <a:xfrm>
              <a:off x="4236680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6" name="Google Shape;346;p13"/>
            <p:cNvSpPr txBox="1"/>
            <p:nvPr/>
          </p:nvSpPr>
          <p:spPr>
            <a:xfrm>
              <a:off x="4510467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7" name="Google Shape;347;p13"/>
            <p:cNvSpPr txBox="1"/>
            <p:nvPr/>
          </p:nvSpPr>
          <p:spPr>
            <a:xfrm>
              <a:off x="2867742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8" name="Google Shape;348;p13"/>
            <p:cNvSpPr txBox="1"/>
            <p:nvPr/>
          </p:nvSpPr>
          <p:spPr>
            <a:xfrm>
              <a:off x="3141530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49" name="Google Shape;349;p13"/>
            <p:cNvSpPr txBox="1"/>
            <p:nvPr/>
          </p:nvSpPr>
          <p:spPr>
            <a:xfrm>
              <a:off x="3415317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50" name="Google Shape;350;p13"/>
            <p:cNvSpPr txBox="1"/>
            <p:nvPr/>
          </p:nvSpPr>
          <p:spPr>
            <a:xfrm>
              <a:off x="3689105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51" name="Google Shape;351;p13"/>
            <p:cNvSpPr txBox="1"/>
            <p:nvPr/>
          </p:nvSpPr>
          <p:spPr>
            <a:xfrm>
              <a:off x="3962892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52" name="Google Shape;352;p13"/>
            <p:cNvSpPr txBox="1"/>
            <p:nvPr/>
          </p:nvSpPr>
          <p:spPr>
            <a:xfrm>
              <a:off x="4236680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53" name="Google Shape;353;p13"/>
            <p:cNvSpPr txBox="1"/>
            <p:nvPr/>
          </p:nvSpPr>
          <p:spPr>
            <a:xfrm>
              <a:off x="4510467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54" name="Google Shape;354;p13"/>
            <p:cNvSpPr txBox="1"/>
            <p:nvPr/>
          </p:nvSpPr>
          <p:spPr>
            <a:xfrm>
              <a:off x="2867742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55" name="Google Shape;355;p13"/>
            <p:cNvSpPr txBox="1"/>
            <p:nvPr/>
          </p:nvSpPr>
          <p:spPr>
            <a:xfrm>
              <a:off x="3141530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56" name="Google Shape;356;p13"/>
            <p:cNvSpPr txBox="1"/>
            <p:nvPr/>
          </p:nvSpPr>
          <p:spPr>
            <a:xfrm>
              <a:off x="3415317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57" name="Google Shape;357;p13"/>
            <p:cNvSpPr txBox="1"/>
            <p:nvPr/>
          </p:nvSpPr>
          <p:spPr>
            <a:xfrm>
              <a:off x="3689105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58" name="Google Shape;358;p13"/>
            <p:cNvSpPr txBox="1"/>
            <p:nvPr/>
          </p:nvSpPr>
          <p:spPr>
            <a:xfrm>
              <a:off x="3962892" y="75396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59" name="Google Shape;359;p13"/>
            <p:cNvSpPr txBox="1"/>
            <p:nvPr/>
          </p:nvSpPr>
          <p:spPr>
            <a:xfrm>
              <a:off x="4236680" y="75396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grpSp>
        <p:nvGrpSpPr>
          <p:cNvPr id="360" name="Google Shape;360;p13"/>
          <p:cNvGrpSpPr/>
          <p:nvPr/>
        </p:nvGrpSpPr>
        <p:grpSpPr>
          <a:xfrm>
            <a:off x="685852" y="8141431"/>
            <a:ext cx="1850225" cy="1793044"/>
            <a:chOff x="685852" y="8141431"/>
            <a:chExt cx="1850225" cy="1793044"/>
          </a:xfrm>
        </p:grpSpPr>
        <p:sp>
          <p:nvSpPr>
            <p:cNvPr id="361" name="Google Shape;361;p13"/>
            <p:cNvSpPr txBox="1"/>
            <p:nvPr/>
          </p:nvSpPr>
          <p:spPr>
            <a:xfrm>
              <a:off x="690864" y="8141431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87D3E4"/>
                  </a:solidFill>
                  <a:latin typeface="Chela One"/>
                  <a:ea typeface="Chela One"/>
                  <a:cs typeface="Chela One"/>
                  <a:sym typeface="Chela One"/>
                </a:rPr>
                <a:t>APRIL</a:t>
              </a:r>
              <a:endParaRPr sz="1700">
                <a:solidFill>
                  <a:srgbClr val="87D3E4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2327877" y="8550575"/>
              <a:ext cx="208200" cy="1383900"/>
            </a:xfrm>
            <a:prstGeom prst="rect">
              <a:avLst/>
            </a:prstGeom>
            <a:solidFill>
              <a:srgbClr val="ECF8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685852" y="8550575"/>
              <a:ext cx="208200" cy="1383900"/>
            </a:xfrm>
            <a:prstGeom prst="rect">
              <a:avLst/>
            </a:prstGeom>
            <a:solidFill>
              <a:srgbClr val="ECF8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4" name="Google Shape;364;p13"/>
            <p:cNvGrpSpPr/>
            <p:nvPr/>
          </p:nvGrpSpPr>
          <p:grpSpPr>
            <a:xfrm>
              <a:off x="698699" y="8564213"/>
              <a:ext cx="1822725" cy="180000"/>
              <a:chOff x="708172" y="1956338"/>
              <a:chExt cx="1822725" cy="180000"/>
            </a:xfrm>
          </p:grpSpPr>
          <p:sp>
            <p:nvSpPr>
              <p:cNvPr id="365" name="Google Shape;365;p13"/>
              <p:cNvSpPr txBox="1"/>
              <p:nvPr/>
            </p:nvSpPr>
            <p:spPr>
              <a:xfrm>
                <a:off x="70817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66" name="Google Shape;366;p13"/>
              <p:cNvSpPr txBox="1"/>
              <p:nvPr/>
            </p:nvSpPr>
            <p:spPr>
              <a:xfrm>
                <a:off x="98195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M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67" name="Google Shape;367;p13"/>
              <p:cNvSpPr txBox="1"/>
              <p:nvPr/>
            </p:nvSpPr>
            <p:spPr>
              <a:xfrm>
                <a:off x="125574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68" name="Google Shape;368;p13"/>
              <p:cNvSpPr txBox="1"/>
              <p:nvPr/>
            </p:nvSpPr>
            <p:spPr>
              <a:xfrm>
                <a:off x="1529534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W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69" name="Google Shape;369;p13"/>
              <p:cNvSpPr txBox="1"/>
              <p:nvPr/>
            </p:nvSpPr>
            <p:spPr>
              <a:xfrm>
                <a:off x="180332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70" name="Google Shape;370;p13"/>
              <p:cNvSpPr txBox="1"/>
              <p:nvPr/>
            </p:nvSpPr>
            <p:spPr>
              <a:xfrm>
                <a:off x="207710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F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371" name="Google Shape;371;p13"/>
              <p:cNvSpPr txBox="1"/>
              <p:nvPr/>
            </p:nvSpPr>
            <p:spPr>
              <a:xfrm>
                <a:off x="235089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</p:grpSp>
        <p:sp>
          <p:nvSpPr>
            <p:cNvPr id="372" name="Google Shape;372;p13"/>
            <p:cNvSpPr txBox="1"/>
            <p:nvPr/>
          </p:nvSpPr>
          <p:spPr>
            <a:xfrm>
              <a:off x="1246274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73" name="Google Shape;373;p13"/>
            <p:cNvSpPr txBox="1"/>
            <p:nvPr/>
          </p:nvSpPr>
          <p:spPr>
            <a:xfrm>
              <a:off x="1520061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74" name="Google Shape;374;p13"/>
            <p:cNvSpPr txBox="1"/>
            <p:nvPr/>
          </p:nvSpPr>
          <p:spPr>
            <a:xfrm>
              <a:off x="1793849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75" name="Google Shape;375;p13"/>
            <p:cNvSpPr txBox="1"/>
            <p:nvPr/>
          </p:nvSpPr>
          <p:spPr>
            <a:xfrm>
              <a:off x="2067636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76" name="Google Shape;376;p13"/>
            <p:cNvSpPr txBox="1"/>
            <p:nvPr/>
          </p:nvSpPr>
          <p:spPr>
            <a:xfrm>
              <a:off x="2341424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77" name="Google Shape;377;p13"/>
            <p:cNvSpPr txBox="1"/>
            <p:nvPr/>
          </p:nvSpPr>
          <p:spPr>
            <a:xfrm>
              <a:off x="698699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78" name="Google Shape;378;p13"/>
            <p:cNvSpPr txBox="1"/>
            <p:nvPr/>
          </p:nvSpPr>
          <p:spPr>
            <a:xfrm>
              <a:off x="972486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79" name="Google Shape;379;p13"/>
            <p:cNvSpPr txBox="1"/>
            <p:nvPr/>
          </p:nvSpPr>
          <p:spPr>
            <a:xfrm>
              <a:off x="1246274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0" name="Google Shape;380;p13"/>
            <p:cNvSpPr txBox="1"/>
            <p:nvPr/>
          </p:nvSpPr>
          <p:spPr>
            <a:xfrm>
              <a:off x="1520061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1" name="Google Shape;381;p13"/>
            <p:cNvSpPr txBox="1"/>
            <p:nvPr/>
          </p:nvSpPr>
          <p:spPr>
            <a:xfrm>
              <a:off x="1793849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2" name="Google Shape;382;p13"/>
            <p:cNvSpPr txBox="1"/>
            <p:nvPr/>
          </p:nvSpPr>
          <p:spPr>
            <a:xfrm>
              <a:off x="2067636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3" name="Google Shape;383;p13"/>
            <p:cNvSpPr txBox="1"/>
            <p:nvPr/>
          </p:nvSpPr>
          <p:spPr>
            <a:xfrm>
              <a:off x="2341424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4" name="Google Shape;384;p13"/>
            <p:cNvSpPr txBox="1"/>
            <p:nvPr/>
          </p:nvSpPr>
          <p:spPr>
            <a:xfrm>
              <a:off x="698699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5" name="Google Shape;385;p13"/>
            <p:cNvSpPr txBox="1"/>
            <p:nvPr/>
          </p:nvSpPr>
          <p:spPr>
            <a:xfrm>
              <a:off x="972486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6" name="Google Shape;386;p13"/>
            <p:cNvSpPr txBox="1"/>
            <p:nvPr/>
          </p:nvSpPr>
          <p:spPr>
            <a:xfrm>
              <a:off x="1246274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7" name="Google Shape;387;p13"/>
            <p:cNvSpPr txBox="1"/>
            <p:nvPr/>
          </p:nvSpPr>
          <p:spPr>
            <a:xfrm>
              <a:off x="1520061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8" name="Google Shape;388;p13"/>
            <p:cNvSpPr txBox="1"/>
            <p:nvPr/>
          </p:nvSpPr>
          <p:spPr>
            <a:xfrm>
              <a:off x="1793849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89" name="Google Shape;389;p13"/>
            <p:cNvSpPr txBox="1"/>
            <p:nvPr/>
          </p:nvSpPr>
          <p:spPr>
            <a:xfrm>
              <a:off x="2067636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0" name="Google Shape;390;p13"/>
            <p:cNvSpPr txBox="1"/>
            <p:nvPr/>
          </p:nvSpPr>
          <p:spPr>
            <a:xfrm>
              <a:off x="2341424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1" name="Google Shape;391;p13"/>
            <p:cNvSpPr txBox="1"/>
            <p:nvPr/>
          </p:nvSpPr>
          <p:spPr>
            <a:xfrm>
              <a:off x="698699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2" name="Google Shape;392;p13"/>
            <p:cNvSpPr txBox="1"/>
            <p:nvPr/>
          </p:nvSpPr>
          <p:spPr>
            <a:xfrm>
              <a:off x="972486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3" name="Google Shape;393;p13"/>
            <p:cNvSpPr txBox="1"/>
            <p:nvPr/>
          </p:nvSpPr>
          <p:spPr>
            <a:xfrm>
              <a:off x="1246274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4" name="Google Shape;394;p13"/>
            <p:cNvSpPr txBox="1"/>
            <p:nvPr/>
          </p:nvSpPr>
          <p:spPr>
            <a:xfrm>
              <a:off x="1520061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5" name="Google Shape;395;p13"/>
            <p:cNvSpPr txBox="1"/>
            <p:nvPr/>
          </p:nvSpPr>
          <p:spPr>
            <a:xfrm>
              <a:off x="1793849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6" name="Google Shape;396;p13"/>
            <p:cNvSpPr txBox="1"/>
            <p:nvPr/>
          </p:nvSpPr>
          <p:spPr>
            <a:xfrm>
              <a:off x="2067636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7" name="Google Shape;397;p13"/>
            <p:cNvSpPr txBox="1"/>
            <p:nvPr/>
          </p:nvSpPr>
          <p:spPr>
            <a:xfrm>
              <a:off x="2341424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8" name="Google Shape;398;p13"/>
            <p:cNvSpPr txBox="1"/>
            <p:nvPr/>
          </p:nvSpPr>
          <p:spPr>
            <a:xfrm>
              <a:off x="698699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399" name="Google Shape;399;p13"/>
            <p:cNvSpPr txBox="1"/>
            <p:nvPr/>
          </p:nvSpPr>
          <p:spPr>
            <a:xfrm>
              <a:off x="972486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00" name="Google Shape;400;p13"/>
            <p:cNvSpPr txBox="1"/>
            <p:nvPr/>
          </p:nvSpPr>
          <p:spPr>
            <a:xfrm>
              <a:off x="1246274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01" name="Google Shape;401;p13"/>
            <p:cNvSpPr txBox="1"/>
            <p:nvPr/>
          </p:nvSpPr>
          <p:spPr>
            <a:xfrm>
              <a:off x="1520061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grpSp>
        <p:nvGrpSpPr>
          <p:cNvPr id="402" name="Google Shape;402;p13"/>
          <p:cNvGrpSpPr/>
          <p:nvPr/>
        </p:nvGrpSpPr>
        <p:grpSpPr>
          <a:xfrm>
            <a:off x="685852" y="5938806"/>
            <a:ext cx="1850225" cy="1793044"/>
            <a:chOff x="685852" y="5938806"/>
            <a:chExt cx="1850225" cy="1793044"/>
          </a:xfrm>
        </p:grpSpPr>
        <p:sp>
          <p:nvSpPr>
            <p:cNvPr id="403" name="Google Shape;403;p13"/>
            <p:cNvSpPr txBox="1"/>
            <p:nvPr/>
          </p:nvSpPr>
          <p:spPr>
            <a:xfrm>
              <a:off x="690864" y="5938806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FB977B"/>
                  </a:solidFill>
                  <a:latin typeface="Chela One"/>
                  <a:ea typeface="Chela One"/>
                  <a:cs typeface="Chela One"/>
                  <a:sym typeface="Chela One"/>
                </a:rPr>
                <a:t>JANUARY</a:t>
              </a:r>
              <a:endParaRPr sz="1700">
                <a:solidFill>
                  <a:srgbClr val="FB977B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2327877" y="6347950"/>
              <a:ext cx="208200" cy="1383900"/>
            </a:xfrm>
            <a:prstGeom prst="rect">
              <a:avLst/>
            </a:prstGeom>
            <a:solidFill>
              <a:srgbClr val="FCF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685852" y="6347950"/>
              <a:ext cx="208200" cy="1383900"/>
            </a:xfrm>
            <a:prstGeom prst="rect">
              <a:avLst/>
            </a:prstGeom>
            <a:solidFill>
              <a:srgbClr val="FCF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6" name="Google Shape;406;p13"/>
            <p:cNvGrpSpPr/>
            <p:nvPr/>
          </p:nvGrpSpPr>
          <p:grpSpPr>
            <a:xfrm>
              <a:off x="698699" y="6361588"/>
              <a:ext cx="1822725" cy="180000"/>
              <a:chOff x="708172" y="1956338"/>
              <a:chExt cx="1822725" cy="180000"/>
            </a:xfrm>
          </p:grpSpPr>
          <p:sp>
            <p:nvSpPr>
              <p:cNvPr id="407" name="Google Shape;407;p13"/>
              <p:cNvSpPr txBox="1"/>
              <p:nvPr/>
            </p:nvSpPr>
            <p:spPr>
              <a:xfrm>
                <a:off x="70817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08" name="Google Shape;408;p13"/>
              <p:cNvSpPr txBox="1"/>
              <p:nvPr/>
            </p:nvSpPr>
            <p:spPr>
              <a:xfrm>
                <a:off x="98195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M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09" name="Google Shape;409;p13"/>
              <p:cNvSpPr txBox="1"/>
              <p:nvPr/>
            </p:nvSpPr>
            <p:spPr>
              <a:xfrm>
                <a:off x="125574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10" name="Google Shape;410;p13"/>
              <p:cNvSpPr txBox="1"/>
              <p:nvPr/>
            </p:nvSpPr>
            <p:spPr>
              <a:xfrm>
                <a:off x="1529534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W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11" name="Google Shape;411;p13"/>
              <p:cNvSpPr txBox="1"/>
              <p:nvPr/>
            </p:nvSpPr>
            <p:spPr>
              <a:xfrm>
                <a:off x="180332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12" name="Google Shape;412;p13"/>
              <p:cNvSpPr txBox="1"/>
              <p:nvPr/>
            </p:nvSpPr>
            <p:spPr>
              <a:xfrm>
                <a:off x="207710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F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13" name="Google Shape;413;p13"/>
              <p:cNvSpPr txBox="1"/>
              <p:nvPr/>
            </p:nvSpPr>
            <p:spPr>
              <a:xfrm>
                <a:off x="235089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</p:grpSp>
        <p:sp>
          <p:nvSpPr>
            <p:cNvPr id="414" name="Google Shape;414;p13"/>
            <p:cNvSpPr txBox="1"/>
            <p:nvPr/>
          </p:nvSpPr>
          <p:spPr>
            <a:xfrm>
              <a:off x="1520061" y="659719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15" name="Google Shape;415;p13"/>
            <p:cNvSpPr txBox="1"/>
            <p:nvPr/>
          </p:nvSpPr>
          <p:spPr>
            <a:xfrm>
              <a:off x="1793849" y="659719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16" name="Google Shape;416;p13"/>
            <p:cNvSpPr txBox="1"/>
            <p:nvPr/>
          </p:nvSpPr>
          <p:spPr>
            <a:xfrm>
              <a:off x="2067636" y="659719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17" name="Google Shape;417;p13"/>
            <p:cNvSpPr txBox="1"/>
            <p:nvPr/>
          </p:nvSpPr>
          <p:spPr>
            <a:xfrm>
              <a:off x="2341424" y="659719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18" name="Google Shape;418;p13"/>
            <p:cNvSpPr txBox="1"/>
            <p:nvPr/>
          </p:nvSpPr>
          <p:spPr>
            <a:xfrm>
              <a:off x="698699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19" name="Google Shape;419;p13"/>
            <p:cNvSpPr txBox="1"/>
            <p:nvPr/>
          </p:nvSpPr>
          <p:spPr>
            <a:xfrm>
              <a:off x="972486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0" name="Google Shape;420;p13"/>
            <p:cNvSpPr txBox="1"/>
            <p:nvPr/>
          </p:nvSpPr>
          <p:spPr>
            <a:xfrm>
              <a:off x="1246274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1" name="Google Shape;421;p13"/>
            <p:cNvSpPr txBox="1"/>
            <p:nvPr/>
          </p:nvSpPr>
          <p:spPr>
            <a:xfrm>
              <a:off x="1520061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2" name="Google Shape;422;p13"/>
            <p:cNvSpPr txBox="1"/>
            <p:nvPr/>
          </p:nvSpPr>
          <p:spPr>
            <a:xfrm>
              <a:off x="1793849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3" name="Google Shape;423;p13"/>
            <p:cNvSpPr txBox="1"/>
            <p:nvPr/>
          </p:nvSpPr>
          <p:spPr>
            <a:xfrm>
              <a:off x="2067636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4" name="Google Shape;424;p13"/>
            <p:cNvSpPr txBox="1"/>
            <p:nvPr/>
          </p:nvSpPr>
          <p:spPr>
            <a:xfrm>
              <a:off x="2341424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5" name="Google Shape;425;p13"/>
            <p:cNvSpPr txBox="1"/>
            <p:nvPr/>
          </p:nvSpPr>
          <p:spPr>
            <a:xfrm>
              <a:off x="698699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6" name="Google Shape;426;p13"/>
            <p:cNvSpPr txBox="1"/>
            <p:nvPr/>
          </p:nvSpPr>
          <p:spPr>
            <a:xfrm>
              <a:off x="972486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7" name="Google Shape;427;p13"/>
            <p:cNvSpPr txBox="1"/>
            <p:nvPr/>
          </p:nvSpPr>
          <p:spPr>
            <a:xfrm>
              <a:off x="1246274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8" name="Google Shape;428;p13"/>
            <p:cNvSpPr txBox="1"/>
            <p:nvPr/>
          </p:nvSpPr>
          <p:spPr>
            <a:xfrm>
              <a:off x="1520061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29" name="Google Shape;429;p13"/>
            <p:cNvSpPr txBox="1"/>
            <p:nvPr/>
          </p:nvSpPr>
          <p:spPr>
            <a:xfrm>
              <a:off x="1793849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0" name="Google Shape;430;p13"/>
            <p:cNvSpPr txBox="1"/>
            <p:nvPr/>
          </p:nvSpPr>
          <p:spPr>
            <a:xfrm>
              <a:off x="2067636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1" name="Google Shape;431;p13"/>
            <p:cNvSpPr txBox="1"/>
            <p:nvPr/>
          </p:nvSpPr>
          <p:spPr>
            <a:xfrm>
              <a:off x="2341424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2" name="Google Shape;432;p13"/>
            <p:cNvSpPr txBox="1"/>
            <p:nvPr/>
          </p:nvSpPr>
          <p:spPr>
            <a:xfrm>
              <a:off x="698699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3" name="Google Shape;433;p13"/>
            <p:cNvSpPr txBox="1"/>
            <p:nvPr/>
          </p:nvSpPr>
          <p:spPr>
            <a:xfrm>
              <a:off x="972486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4" name="Google Shape;434;p13"/>
            <p:cNvSpPr txBox="1"/>
            <p:nvPr/>
          </p:nvSpPr>
          <p:spPr>
            <a:xfrm>
              <a:off x="1246274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5" name="Google Shape;435;p13"/>
            <p:cNvSpPr txBox="1"/>
            <p:nvPr/>
          </p:nvSpPr>
          <p:spPr>
            <a:xfrm>
              <a:off x="1520061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6" name="Google Shape;436;p13"/>
            <p:cNvSpPr txBox="1"/>
            <p:nvPr/>
          </p:nvSpPr>
          <p:spPr>
            <a:xfrm>
              <a:off x="1793849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7" name="Google Shape;437;p13"/>
            <p:cNvSpPr txBox="1"/>
            <p:nvPr/>
          </p:nvSpPr>
          <p:spPr>
            <a:xfrm>
              <a:off x="2067636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8" name="Google Shape;438;p13"/>
            <p:cNvSpPr txBox="1"/>
            <p:nvPr/>
          </p:nvSpPr>
          <p:spPr>
            <a:xfrm>
              <a:off x="2341424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39" name="Google Shape;439;p13"/>
            <p:cNvSpPr txBox="1"/>
            <p:nvPr/>
          </p:nvSpPr>
          <p:spPr>
            <a:xfrm>
              <a:off x="698699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40" name="Google Shape;440;p13"/>
            <p:cNvSpPr txBox="1"/>
            <p:nvPr/>
          </p:nvSpPr>
          <p:spPr>
            <a:xfrm>
              <a:off x="972486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41" name="Google Shape;441;p13"/>
            <p:cNvSpPr txBox="1"/>
            <p:nvPr/>
          </p:nvSpPr>
          <p:spPr>
            <a:xfrm>
              <a:off x="1246274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42" name="Google Shape;442;p13"/>
            <p:cNvSpPr txBox="1"/>
            <p:nvPr/>
          </p:nvSpPr>
          <p:spPr>
            <a:xfrm>
              <a:off x="1520061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43" name="Google Shape;443;p13"/>
            <p:cNvSpPr txBox="1"/>
            <p:nvPr/>
          </p:nvSpPr>
          <p:spPr>
            <a:xfrm>
              <a:off x="1793849" y="75396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44" name="Google Shape;444;p13"/>
            <p:cNvSpPr txBox="1"/>
            <p:nvPr/>
          </p:nvSpPr>
          <p:spPr>
            <a:xfrm>
              <a:off x="2067636" y="75396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5023950" y="5938806"/>
            <a:ext cx="1850214" cy="2016544"/>
            <a:chOff x="5023950" y="5938806"/>
            <a:chExt cx="1850214" cy="2016544"/>
          </a:xfrm>
        </p:grpSpPr>
        <p:sp>
          <p:nvSpPr>
            <p:cNvPr id="446" name="Google Shape;446;p13"/>
            <p:cNvSpPr txBox="1"/>
            <p:nvPr/>
          </p:nvSpPr>
          <p:spPr>
            <a:xfrm>
              <a:off x="5028952" y="5938806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F7BACF"/>
                  </a:solidFill>
                  <a:latin typeface="Chela One"/>
                  <a:ea typeface="Chela One"/>
                  <a:cs typeface="Chela One"/>
                  <a:sym typeface="Chela One"/>
                </a:rPr>
                <a:t>MARCH</a:t>
              </a:r>
              <a:endParaRPr sz="1700">
                <a:solidFill>
                  <a:srgbClr val="F7BACF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6665964" y="6347950"/>
              <a:ext cx="208200" cy="1383900"/>
            </a:xfrm>
            <a:prstGeom prst="rect">
              <a:avLst/>
            </a:prstGeom>
            <a:solidFill>
              <a:srgbClr val="FDF4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5023950" y="6347950"/>
              <a:ext cx="208200" cy="1607400"/>
            </a:xfrm>
            <a:prstGeom prst="rect">
              <a:avLst/>
            </a:prstGeom>
            <a:solidFill>
              <a:srgbClr val="FDF4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9" name="Google Shape;449;p13"/>
            <p:cNvGrpSpPr/>
            <p:nvPr/>
          </p:nvGrpSpPr>
          <p:grpSpPr>
            <a:xfrm>
              <a:off x="5036786" y="6361588"/>
              <a:ext cx="1822725" cy="180000"/>
              <a:chOff x="708172" y="1956338"/>
              <a:chExt cx="1822725" cy="180000"/>
            </a:xfrm>
          </p:grpSpPr>
          <p:sp>
            <p:nvSpPr>
              <p:cNvPr id="450" name="Google Shape;450;p13"/>
              <p:cNvSpPr txBox="1"/>
              <p:nvPr/>
            </p:nvSpPr>
            <p:spPr>
              <a:xfrm>
                <a:off x="70817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51" name="Google Shape;451;p13"/>
              <p:cNvSpPr txBox="1"/>
              <p:nvPr/>
            </p:nvSpPr>
            <p:spPr>
              <a:xfrm>
                <a:off x="98195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M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52" name="Google Shape;452;p13"/>
              <p:cNvSpPr txBox="1"/>
              <p:nvPr/>
            </p:nvSpPr>
            <p:spPr>
              <a:xfrm>
                <a:off x="125574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53" name="Google Shape;453;p13"/>
              <p:cNvSpPr txBox="1"/>
              <p:nvPr/>
            </p:nvSpPr>
            <p:spPr>
              <a:xfrm>
                <a:off x="1529534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W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54" name="Google Shape;454;p13"/>
              <p:cNvSpPr txBox="1"/>
              <p:nvPr/>
            </p:nvSpPr>
            <p:spPr>
              <a:xfrm>
                <a:off x="180332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55" name="Google Shape;455;p13"/>
              <p:cNvSpPr txBox="1"/>
              <p:nvPr/>
            </p:nvSpPr>
            <p:spPr>
              <a:xfrm>
                <a:off x="207710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F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56" name="Google Shape;456;p13"/>
              <p:cNvSpPr txBox="1"/>
              <p:nvPr/>
            </p:nvSpPr>
            <p:spPr>
              <a:xfrm>
                <a:off x="235089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</p:grpSp>
        <p:sp>
          <p:nvSpPr>
            <p:cNvPr id="457" name="Google Shape;457;p13"/>
            <p:cNvSpPr txBox="1"/>
            <p:nvPr/>
          </p:nvSpPr>
          <p:spPr>
            <a:xfrm>
              <a:off x="6679511" y="659719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58" name="Google Shape;458;p13"/>
            <p:cNvSpPr txBox="1"/>
            <p:nvPr/>
          </p:nvSpPr>
          <p:spPr>
            <a:xfrm>
              <a:off x="5036786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59" name="Google Shape;459;p13"/>
            <p:cNvSpPr txBox="1"/>
            <p:nvPr/>
          </p:nvSpPr>
          <p:spPr>
            <a:xfrm>
              <a:off x="5310574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0" name="Google Shape;460;p13"/>
            <p:cNvSpPr txBox="1"/>
            <p:nvPr/>
          </p:nvSpPr>
          <p:spPr>
            <a:xfrm>
              <a:off x="5584361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1" name="Google Shape;461;p13"/>
            <p:cNvSpPr txBox="1"/>
            <p:nvPr/>
          </p:nvSpPr>
          <p:spPr>
            <a:xfrm>
              <a:off x="5858149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2" name="Google Shape;462;p13"/>
            <p:cNvSpPr txBox="1"/>
            <p:nvPr/>
          </p:nvSpPr>
          <p:spPr>
            <a:xfrm>
              <a:off x="6131936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3" name="Google Shape;463;p13"/>
            <p:cNvSpPr txBox="1"/>
            <p:nvPr/>
          </p:nvSpPr>
          <p:spPr>
            <a:xfrm>
              <a:off x="6405724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4" name="Google Shape;464;p13"/>
            <p:cNvSpPr txBox="1"/>
            <p:nvPr/>
          </p:nvSpPr>
          <p:spPr>
            <a:xfrm>
              <a:off x="6679511" y="683279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5" name="Google Shape;465;p13"/>
            <p:cNvSpPr txBox="1"/>
            <p:nvPr/>
          </p:nvSpPr>
          <p:spPr>
            <a:xfrm>
              <a:off x="5036786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6" name="Google Shape;466;p13"/>
            <p:cNvSpPr txBox="1"/>
            <p:nvPr/>
          </p:nvSpPr>
          <p:spPr>
            <a:xfrm>
              <a:off x="5310574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7" name="Google Shape;467;p13"/>
            <p:cNvSpPr txBox="1"/>
            <p:nvPr/>
          </p:nvSpPr>
          <p:spPr>
            <a:xfrm>
              <a:off x="5584361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8" name="Google Shape;468;p13"/>
            <p:cNvSpPr txBox="1"/>
            <p:nvPr/>
          </p:nvSpPr>
          <p:spPr>
            <a:xfrm>
              <a:off x="5858149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69" name="Google Shape;469;p13"/>
            <p:cNvSpPr txBox="1"/>
            <p:nvPr/>
          </p:nvSpPr>
          <p:spPr>
            <a:xfrm>
              <a:off x="6131936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0" name="Google Shape;470;p13"/>
            <p:cNvSpPr txBox="1"/>
            <p:nvPr/>
          </p:nvSpPr>
          <p:spPr>
            <a:xfrm>
              <a:off x="6405724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1" name="Google Shape;471;p13"/>
            <p:cNvSpPr txBox="1"/>
            <p:nvPr/>
          </p:nvSpPr>
          <p:spPr>
            <a:xfrm>
              <a:off x="6679511" y="706840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2" name="Google Shape;472;p13"/>
            <p:cNvSpPr txBox="1"/>
            <p:nvPr/>
          </p:nvSpPr>
          <p:spPr>
            <a:xfrm>
              <a:off x="5036786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3" name="Google Shape;473;p13"/>
            <p:cNvSpPr txBox="1"/>
            <p:nvPr/>
          </p:nvSpPr>
          <p:spPr>
            <a:xfrm>
              <a:off x="5310574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4" name="Google Shape;474;p13"/>
            <p:cNvSpPr txBox="1"/>
            <p:nvPr/>
          </p:nvSpPr>
          <p:spPr>
            <a:xfrm>
              <a:off x="5584361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5" name="Google Shape;475;p13"/>
            <p:cNvSpPr txBox="1"/>
            <p:nvPr/>
          </p:nvSpPr>
          <p:spPr>
            <a:xfrm>
              <a:off x="5858149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6" name="Google Shape;476;p13"/>
            <p:cNvSpPr txBox="1"/>
            <p:nvPr/>
          </p:nvSpPr>
          <p:spPr>
            <a:xfrm>
              <a:off x="6131936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7" name="Google Shape;477;p13"/>
            <p:cNvSpPr txBox="1"/>
            <p:nvPr/>
          </p:nvSpPr>
          <p:spPr>
            <a:xfrm>
              <a:off x="6405724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8" name="Google Shape;478;p13"/>
            <p:cNvSpPr txBox="1"/>
            <p:nvPr/>
          </p:nvSpPr>
          <p:spPr>
            <a:xfrm>
              <a:off x="6679511" y="73040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79" name="Google Shape;479;p13"/>
            <p:cNvSpPr txBox="1"/>
            <p:nvPr/>
          </p:nvSpPr>
          <p:spPr>
            <a:xfrm>
              <a:off x="5036786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80" name="Google Shape;480;p13"/>
            <p:cNvSpPr txBox="1"/>
            <p:nvPr/>
          </p:nvSpPr>
          <p:spPr>
            <a:xfrm>
              <a:off x="5310574" y="75396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81" name="Google Shape;481;p13"/>
            <p:cNvSpPr txBox="1"/>
            <p:nvPr/>
          </p:nvSpPr>
          <p:spPr>
            <a:xfrm>
              <a:off x="5584361" y="75396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82" name="Google Shape;482;p13"/>
            <p:cNvSpPr txBox="1"/>
            <p:nvPr/>
          </p:nvSpPr>
          <p:spPr>
            <a:xfrm>
              <a:off x="5858149" y="75396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83" name="Google Shape;483;p13"/>
            <p:cNvSpPr txBox="1"/>
            <p:nvPr/>
          </p:nvSpPr>
          <p:spPr>
            <a:xfrm>
              <a:off x="6131936" y="75396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84" name="Google Shape;484;p13"/>
            <p:cNvSpPr txBox="1"/>
            <p:nvPr/>
          </p:nvSpPr>
          <p:spPr>
            <a:xfrm>
              <a:off x="6405724" y="75396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85" name="Google Shape;485;p13"/>
            <p:cNvSpPr txBox="1"/>
            <p:nvPr/>
          </p:nvSpPr>
          <p:spPr>
            <a:xfrm>
              <a:off x="6679511" y="753960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86" name="Google Shape;486;p13"/>
            <p:cNvSpPr txBox="1"/>
            <p:nvPr/>
          </p:nvSpPr>
          <p:spPr>
            <a:xfrm>
              <a:off x="5036786" y="77752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487" name="Google Shape;487;p13"/>
            <p:cNvSpPr txBox="1"/>
            <p:nvPr/>
          </p:nvSpPr>
          <p:spPr>
            <a:xfrm>
              <a:off x="5310574" y="777521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grpSp>
        <p:nvGrpSpPr>
          <p:cNvPr id="488" name="Google Shape;488;p13"/>
          <p:cNvGrpSpPr/>
          <p:nvPr/>
        </p:nvGrpSpPr>
        <p:grpSpPr>
          <a:xfrm>
            <a:off x="2854895" y="8141431"/>
            <a:ext cx="1850225" cy="1793044"/>
            <a:chOff x="2854895" y="8141431"/>
            <a:chExt cx="1850225" cy="1793044"/>
          </a:xfrm>
        </p:grpSpPr>
        <p:sp>
          <p:nvSpPr>
            <p:cNvPr id="489" name="Google Shape;489;p13"/>
            <p:cNvSpPr txBox="1"/>
            <p:nvPr/>
          </p:nvSpPr>
          <p:spPr>
            <a:xfrm>
              <a:off x="2859908" y="8141431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FB977B"/>
                  </a:solidFill>
                  <a:latin typeface="Chela One"/>
                  <a:ea typeface="Chela One"/>
                  <a:cs typeface="Chela One"/>
                  <a:sym typeface="Chela One"/>
                </a:rPr>
                <a:t>MAY</a:t>
              </a:r>
              <a:endParaRPr sz="1700">
                <a:solidFill>
                  <a:srgbClr val="FB977B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4496920" y="8550575"/>
              <a:ext cx="208200" cy="1383900"/>
            </a:xfrm>
            <a:prstGeom prst="rect">
              <a:avLst/>
            </a:prstGeom>
            <a:solidFill>
              <a:srgbClr val="FCF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2854895" y="8550575"/>
              <a:ext cx="208200" cy="1383900"/>
            </a:xfrm>
            <a:prstGeom prst="rect">
              <a:avLst/>
            </a:prstGeom>
            <a:solidFill>
              <a:srgbClr val="FCF0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92" name="Google Shape;492;p13"/>
            <p:cNvGrpSpPr/>
            <p:nvPr/>
          </p:nvGrpSpPr>
          <p:grpSpPr>
            <a:xfrm>
              <a:off x="2867742" y="8564213"/>
              <a:ext cx="1822725" cy="180000"/>
              <a:chOff x="708172" y="1956338"/>
              <a:chExt cx="1822725" cy="180000"/>
            </a:xfrm>
          </p:grpSpPr>
          <p:sp>
            <p:nvSpPr>
              <p:cNvPr id="493" name="Google Shape;493;p13"/>
              <p:cNvSpPr txBox="1"/>
              <p:nvPr/>
            </p:nvSpPr>
            <p:spPr>
              <a:xfrm>
                <a:off x="70817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94" name="Google Shape;494;p13"/>
              <p:cNvSpPr txBox="1"/>
              <p:nvPr/>
            </p:nvSpPr>
            <p:spPr>
              <a:xfrm>
                <a:off x="98195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M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95" name="Google Shape;495;p13"/>
              <p:cNvSpPr txBox="1"/>
              <p:nvPr/>
            </p:nvSpPr>
            <p:spPr>
              <a:xfrm>
                <a:off x="125574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96" name="Google Shape;496;p13"/>
              <p:cNvSpPr txBox="1"/>
              <p:nvPr/>
            </p:nvSpPr>
            <p:spPr>
              <a:xfrm>
                <a:off x="1529534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W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97" name="Google Shape;497;p13"/>
              <p:cNvSpPr txBox="1"/>
              <p:nvPr/>
            </p:nvSpPr>
            <p:spPr>
              <a:xfrm>
                <a:off x="180332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98" name="Google Shape;498;p13"/>
              <p:cNvSpPr txBox="1"/>
              <p:nvPr/>
            </p:nvSpPr>
            <p:spPr>
              <a:xfrm>
                <a:off x="207710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F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499" name="Google Shape;499;p13"/>
              <p:cNvSpPr txBox="1"/>
              <p:nvPr/>
            </p:nvSpPr>
            <p:spPr>
              <a:xfrm>
                <a:off x="235089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</p:grpSp>
        <p:sp>
          <p:nvSpPr>
            <p:cNvPr id="500" name="Google Shape;500;p13"/>
            <p:cNvSpPr txBox="1"/>
            <p:nvPr/>
          </p:nvSpPr>
          <p:spPr>
            <a:xfrm>
              <a:off x="4236680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01" name="Google Shape;501;p13"/>
            <p:cNvSpPr txBox="1"/>
            <p:nvPr/>
          </p:nvSpPr>
          <p:spPr>
            <a:xfrm>
              <a:off x="4510467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02" name="Google Shape;502;p13"/>
            <p:cNvSpPr txBox="1"/>
            <p:nvPr/>
          </p:nvSpPr>
          <p:spPr>
            <a:xfrm>
              <a:off x="2867742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03" name="Google Shape;503;p13"/>
            <p:cNvSpPr txBox="1"/>
            <p:nvPr/>
          </p:nvSpPr>
          <p:spPr>
            <a:xfrm>
              <a:off x="3141530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04" name="Google Shape;504;p13"/>
            <p:cNvSpPr txBox="1"/>
            <p:nvPr/>
          </p:nvSpPr>
          <p:spPr>
            <a:xfrm>
              <a:off x="3415317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05" name="Google Shape;505;p13"/>
            <p:cNvSpPr txBox="1"/>
            <p:nvPr/>
          </p:nvSpPr>
          <p:spPr>
            <a:xfrm>
              <a:off x="3689105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06" name="Google Shape;506;p13"/>
            <p:cNvSpPr txBox="1"/>
            <p:nvPr/>
          </p:nvSpPr>
          <p:spPr>
            <a:xfrm>
              <a:off x="3962892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07" name="Google Shape;507;p13"/>
            <p:cNvSpPr txBox="1"/>
            <p:nvPr/>
          </p:nvSpPr>
          <p:spPr>
            <a:xfrm>
              <a:off x="4236680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08" name="Google Shape;508;p13"/>
            <p:cNvSpPr txBox="1"/>
            <p:nvPr/>
          </p:nvSpPr>
          <p:spPr>
            <a:xfrm>
              <a:off x="4510467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09" name="Google Shape;509;p13"/>
            <p:cNvSpPr txBox="1"/>
            <p:nvPr/>
          </p:nvSpPr>
          <p:spPr>
            <a:xfrm>
              <a:off x="2867742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0" name="Google Shape;510;p13"/>
            <p:cNvSpPr txBox="1"/>
            <p:nvPr/>
          </p:nvSpPr>
          <p:spPr>
            <a:xfrm>
              <a:off x="3141530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1" name="Google Shape;511;p13"/>
            <p:cNvSpPr txBox="1"/>
            <p:nvPr/>
          </p:nvSpPr>
          <p:spPr>
            <a:xfrm>
              <a:off x="3415317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2" name="Google Shape;512;p13"/>
            <p:cNvSpPr txBox="1"/>
            <p:nvPr/>
          </p:nvSpPr>
          <p:spPr>
            <a:xfrm>
              <a:off x="3689105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3" name="Google Shape;513;p13"/>
            <p:cNvSpPr txBox="1"/>
            <p:nvPr/>
          </p:nvSpPr>
          <p:spPr>
            <a:xfrm>
              <a:off x="3962892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4" name="Google Shape;514;p13"/>
            <p:cNvSpPr txBox="1"/>
            <p:nvPr/>
          </p:nvSpPr>
          <p:spPr>
            <a:xfrm>
              <a:off x="4236680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5" name="Google Shape;515;p13"/>
            <p:cNvSpPr txBox="1"/>
            <p:nvPr/>
          </p:nvSpPr>
          <p:spPr>
            <a:xfrm>
              <a:off x="4510467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6" name="Google Shape;516;p13"/>
            <p:cNvSpPr txBox="1"/>
            <p:nvPr/>
          </p:nvSpPr>
          <p:spPr>
            <a:xfrm>
              <a:off x="2867742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7" name="Google Shape;517;p13"/>
            <p:cNvSpPr txBox="1"/>
            <p:nvPr/>
          </p:nvSpPr>
          <p:spPr>
            <a:xfrm>
              <a:off x="3141530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8" name="Google Shape;518;p13"/>
            <p:cNvSpPr txBox="1"/>
            <p:nvPr/>
          </p:nvSpPr>
          <p:spPr>
            <a:xfrm>
              <a:off x="3415317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19" name="Google Shape;519;p13"/>
            <p:cNvSpPr txBox="1"/>
            <p:nvPr/>
          </p:nvSpPr>
          <p:spPr>
            <a:xfrm>
              <a:off x="3689105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20" name="Google Shape;520;p13"/>
            <p:cNvSpPr txBox="1"/>
            <p:nvPr/>
          </p:nvSpPr>
          <p:spPr>
            <a:xfrm>
              <a:off x="3962892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21" name="Google Shape;521;p13"/>
            <p:cNvSpPr txBox="1"/>
            <p:nvPr/>
          </p:nvSpPr>
          <p:spPr>
            <a:xfrm>
              <a:off x="4236680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22" name="Google Shape;522;p13"/>
            <p:cNvSpPr txBox="1"/>
            <p:nvPr/>
          </p:nvSpPr>
          <p:spPr>
            <a:xfrm>
              <a:off x="4510467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23" name="Google Shape;523;p13"/>
            <p:cNvSpPr txBox="1"/>
            <p:nvPr/>
          </p:nvSpPr>
          <p:spPr>
            <a:xfrm>
              <a:off x="2867742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24" name="Google Shape;524;p13"/>
            <p:cNvSpPr txBox="1"/>
            <p:nvPr/>
          </p:nvSpPr>
          <p:spPr>
            <a:xfrm>
              <a:off x="3141530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25" name="Google Shape;525;p13"/>
            <p:cNvSpPr txBox="1"/>
            <p:nvPr/>
          </p:nvSpPr>
          <p:spPr>
            <a:xfrm>
              <a:off x="3415317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26" name="Google Shape;526;p13"/>
            <p:cNvSpPr txBox="1"/>
            <p:nvPr/>
          </p:nvSpPr>
          <p:spPr>
            <a:xfrm>
              <a:off x="3689105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27" name="Google Shape;527;p13"/>
            <p:cNvSpPr txBox="1"/>
            <p:nvPr/>
          </p:nvSpPr>
          <p:spPr>
            <a:xfrm>
              <a:off x="3962892" y="97422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28" name="Google Shape;528;p13"/>
            <p:cNvSpPr txBox="1"/>
            <p:nvPr/>
          </p:nvSpPr>
          <p:spPr>
            <a:xfrm>
              <a:off x="4236680" y="97422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29" name="Google Shape;529;p13"/>
            <p:cNvSpPr txBox="1"/>
            <p:nvPr/>
          </p:nvSpPr>
          <p:spPr>
            <a:xfrm>
              <a:off x="4510467" y="97422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30" name="Google Shape;530;p13"/>
            <p:cNvSpPr txBox="1"/>
            <p:nvPr/>
          </p:nvSpPr>
          <p:spPr>
            <a:xfrm>
              <a:off x="3962892" y="87998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grpSp>
        <p:nvGrpSpPr>
          <p:cNvPr id="531" name="Google Shape;531;p13"/>
          <p:cNvGrpSpPr/>
          <p:nvPr/>
        </p:nvGrpSpPr>
        <p:grpSpPr>
          <a:xfrm>
            <a:off x="5023939" y="8141431"/>
            <a:ext cx="1850225" cy="1793044"/>
            <a:chOff x="5023939" y="8141431"/>
            <a:chExt cx="1850225" cy="1793044"/>
          </a:xfrm>
        </p:grpSpPr>
        <p:sp>
          <p:nvSpPr>
            <p:cNvPr id="532" name="Google Shape;532;p13"/>
            <p:cNvSpPr txBox="1"/>
            <p:nvPr/>
          </p:nvSpPr>
          <p:spPr>
            <a:xfrm>
              <a:off x="5028952" y="8141431"/>
              <a:ext cx="1840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C8D88F"/>
                  </a:solidFill>
                  <a:latin typeface="Chela One"/>
                  <a:ea typeface="Chela One"/>
                  <a:cs typeface="Chela One"/>
                  <a:sym typeface="Chela One"/>
                </a:rPr>
                <a:t>JUNE</a:t>
              </a:r>
              <a:endParaRPr sz="1700">
                <a:solidFill>
                  <a:srgbClr val="C8D88F"/>
                </a:solidFill>
                <a:latin typeface="Chela One"/>
                <a:ea typeface="Chela One"/>
                <a:cs typeface="Chela One"/>
                <a:sym typeface="Chela One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6665964" y="8550575"/>
              <a:ext cx="208200" cy="1383900"/>
            </a:xfrm>
            <a:prstGeom prst="rect">
              <a:avLst/>
            </a:prstGeom>
            <a:solidFill>
              <a:srgbClr val="F7F9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5023939" y="8550575"/>
              <a:ext cx="208200" cy="1383900"/>
            </a:xfrm>
            <a:prstGeom prst="rect">
              <a:avLst/>
            </a:prstGeom>
            <a:solidFill>
              <a:srgbClr val="F7F9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35" name="Google Shape;535;p13"/>
            <p:cNvGrpSpPr/>
            <p:nvPr/>
          </p:nvGrpSpPr>
          <p:grpSpPr>
            <a:xfrm>
              <a:off x="5036786" y="8564213"/>
              <a:ext cx="1822725" cy="180000"/>
              <a:chOff x="708172" y="1956338"/>
              <a:chExt cx="1822725" cy="180000"/>
            </a:xfrm>
          </p:grpSpPr>
          <p:sp>
            <p:nvSpPr>
              <p:cNvPr id="536" name="Google Shape;536;p13"/>
              <p:cNvSpPr txBox="1"/>
              <p:nvPr/>
            </p:nvSpPr>
            <p:spPr>
              <a:xfrm>
                <a:off x="70817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537" name="Google Shape;537;p13"/>
              <p:cNvSpPr txBox="1"/>
              <p:nvPr/>
            </p:nvSpPr>
            <p:spPr>
              <a:xfrm>
                <a:off x="98195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M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538" name="Google Shape;538;p13"/>
              <p:cNvSpPr txBox="1"/>
              <p:nvPr/>
            </p:nvSpPr>
            <p:spPr>
              <a:xfrm>
                <a:off x="125574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539" name="Google Shape;539;p13"/>
              <p:cNvSpPr txBox="1"/>
              <p:nvPr/>
            </p:nvSpPr>
            <p:spPr>
              <a:xfrm>
                <a:off x="1529534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W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540" name="Google Shape;540;p13"/>
              <p:cNvSpPr txBox="1"/>
              <p:nvPr/>
            </p:nvSpPr>
            <p:spPr>
              <a:xfrm>
                <a:off x="1803322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T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541" name="Google Shape;541;p13"/>
              <p:cNvSpPr txBox="1"/>
              <p:nvPr/>
            </p:nvSpPr>
            <p:spPr>
              <a:xfrm>
                <a:off x="2077109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F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  <p:sp>
            <p:nvSpPr>
              <p:cNvPr id="542" name="Google Shape;542;p13"/>
              <p:cNvSpPr txBox="1"/>
              <p:nvPr/>
            </p:nvSpPr>
            <p:spPr>
              <a:xfrm>
                <a:off x="2350897" y="1956338"/>
                <a:ext cx="180000" cy="1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444444"/>
                    </a:solidFill>
                    <a:latin typeface="Chela One"/>
                    <a:ea typeface="Chela One"/>
                    <a:cs typeface="Chela One"/>
                    <a:sym typeface="Chela One"/>
                  </a:rPr>
                  <a:t>S</a:t>
                </a:r>
                <a:endParaRPr sz="900">
                  <a:solidFill>
                    <a:srgbClr val="444444"/>
                  </a:solidFill>
                  <a:latin typeface="Chela One"/>
                  <a:ea typeface="Chela One"/>
                  <a:cs typeface="Chela One"/>
                  <a:sym typeface="Chela One"/>
                </a:endParaRPr>
              </a:p>
            </p:txBody>
          </p:sp>
        </p:grpSp>
        <p:sp>
          <p:nvSpPr>
            <p:cNvPr id="543" name="Google Shape;543;p13"/>
            <p:cNvSpPr txBox="1"/>
            <p:nvPr/>
          </p:nvSpPr>
          <p:spPr>
            <a:xfrm>
              <a:off x="5310574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44" name="Google Shape;544;p13"/>
            <p:cNvSpPr txBox="1"/>
            <p:nvPr/>
          </p:nvSpPr>
          <p:spPr>
            <a:xfrm>
              <a:off x="5584361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45" name="Google Shape;545;p13"/>
            <p:cNvSpPr txBox="1"/>
            <p:nvPr/>
          </p:nvSpPr>
          <p:spPr>
            <a:xfrm>
              <a:off x="5858149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46" name="Google Shape;546;p13"/>
            <p:cNvSpPr txBox="1"/>
            <p:nvPr/>
          </p:nvSpPr>
          <p:spPr>
            <a:xfrm>
              <a:off x="6131936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47" name="Google Shape;547;p13"/>
            <p:cNvSpPr txBox="1"/>
            <p:nvPr/>
          </p:nvSpPr>
          <p:spPr>
            <a:xfrm>
              <a:off x="6405724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48" name="Google Shape;548;p13"/>
            <p:cNvSpPr txBox="1"/>
            <p:nvPr/>
          </p:nvSpPr>
          <p:spPr>
            <a:xfrm>
              <a:off x="6679511" y="879981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49" name="Google Shape;549;p13"/>
            <p:cNvSpPr txBox="1"/>
            <p:nvPr/>
          </p:nvSpPr>
          <p:spPr>
            <a:xfrm>
              <a:off x="5036786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0" name="Google Shape;550;p13"/>
            <p:cNvSpPr txBox="1"/>
            <p:nvPr/>
          </p:nvSpPr>
          <p:spPr>
            <a:xfrm>
              <a:off x="5310574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1" name="Google Shape;551;p13"/>
            <p:cNvSpPr txBox="1"/>
            <p:nvPr/>
          </p:nvSpPr>
          <p:spPr>
            <a:xfrm>
              <a:off x="5584361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2" name="Google Shape;552;p13"/>
            <p:cNvSpPr txBox="1"/>
            <p:nvPr/>
          </p:nvSpPr>
          <p:spPr>
            <a:xfrm>
              <a:off x="5858149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3" name="Google Shape;553;p13"/>
            <p:cNvSpPr txBox="1"/>
            <p:nvPr/>
          </p:nvSpPr>
          <p:spPr>
            <a:xfrm>
              <a:off x="6131936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4" name="Google Shape;554;p13"/>
            <p:cNvSpPr txBox="1"/>
            <p:nvPr/>
          </p:nvSpPr>
          <p:spPr>
            <a:xfrm>
              <a:off x="6405724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5" name="Google Shape;555;p13"/>
            <p:cNvSpPr txBox="1"/>
            <p:nvPr/>
          </p:nvSpPr>
          <p:spPr>
            <a:xfrm>
              <a:off x="6679511" y="90354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6" name="Google Shape;556;p13"/>
            <p:cNvSpPr txBox="1"/>
            <p:nvPr/>
          </p:nvSpPr>
          <p:spPr>
            <a:xfrm>
              <a:off x="5036786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7" name="Google Shape;557;p13"/>
            <p:cNvSpPr txBox="1"/>
            <p:nvPr/>
          </p:nvSpPr>
          <p:spPr>
            <a:xfrm>
              <a:off x="5310574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8" name="Google Shape;558;p13"/>
            <p:cNvSpPr txBox="1"/>
            <p:nvPr/>
          </p:nvSpPr>
          <p:spPr>
            <a:xfrm>
              <a:off x="5584361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59" name="Google Shape;559;p13"/>
            <p:cNvSpPr txBox="1"/>
            <p:nvPr/>
          </p:nvSpPr>
          <p:spPr>
            <a:xfrm>
              <a:off x="5858149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60" name="Google Shape;560;p13"/>
            <p:cNvSpPr txBox="1"/>
            <p:nvPr/>
          </p:nvSpPr>
          <p:spPr>
            <a:xfrm>
              <a:off x="6131936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61" name="Google Shape;561;p13"/>
            <p:cNvSpPr txBox="1"/>
            <p:nvPr/>
          </p:nvSpPr>
          <p:spPr>
            <a:xfrm>
              <a:off x="6405724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62" name="Google Shape;562;p13"/>
            <p:cNvSpPr txBox="1"/>
            <p:nvPr/>
          </p:nvSpPr>
          <p:spPr>
            <a:xfrm>
              <a:off x="6679511" y="927102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63" name="Google Shape;563;p13"/>
            <p:cNvSpPr txBox="1"/>
            <p:nvPr/>
          </p:nvSpPr>
          <p:spPr>
            <a:xfrm>
              <a:off x="5036786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22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64" name="Google Shape;564;p13"/>
            <p:cNvSpPr txBox="1"/>
            <p:nvPr/>
          </p:nvSpPr>
          <p:spPr>
            <a:xfrm>
              <a:off x="5310574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23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65" name="Google Shape;565;p13"/>
            <p:cNvSpPr txBox="1"/>
            <p:nvPr/>
          </p:nvSpPr>
          <p:spPr>
            <a:xfrm>
              <a:off x="5584361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24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66" name="Google Shape;566;p13"/>
            <p:cNvSpPr txBox="1"/>
            <p:nvPr/>
          </p:nvSpPr>
          <p:spPr>
            <a:xfrm>
              <a:off x="5858149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25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67" name="Google Shape;567;p13"/>
            <p:cNvSpPr txBox="1"/>
            <p:nvPr/>
          </p:nvSpPr>
          <p:spPr>
            <a:xfrm>
              <a:off x="6131936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26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68" name="Google Shape;568;p13"/>
            <p:cNvSpPr txBox="1"/>
            <p:nvPr/>
          </p:nvSpPr>
          <p:spPr>
            <a:xfrm>
              <a:off x="6405724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27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69" name="Google Shape;569;p13"/>
            <p:cNvSpPr txBox="1"/>
            <p:nvPr/>
          </p:nvSpPr>
          <p:spPr>
            <a:xfrm>
              <a:off x="6679511" y="950663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28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70" name="Google Shape;570;p13"/>
            <p:cNvSpPr txBox="1"/>
            <p:nvPr/>
          </p:nvSpPr>
          <p:spPr>
            <a:xfrm>
              <a:off x="5036786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29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71" name="Google Shape;571;p13"/>
            <p:cNvSpPr txBox="1"/>
            <p:nvPr/>
          </p:nvSpPr>
          <p:spPr>
            <a:xfrm>
              <a:off x="5310574" y="9742238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30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572" name="Google Shape;572;p13"/>
            <p:cNvSpPr txBox="1"/>
            <p:nvPr/>
          </p:nvSpPr>
          <p:spPr>
            <a:xfrm>
              <a:off x="5036786" y="8799823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444444"/>
                  </a:solidFill>
                  <a:latin typeface="Gaegu"/>
                  <a:ea typeface="Gaegu"/>
                  <a:cs typeface="Gaegu"/>
                  <a:sym typeface="Gaegu"/>
                </a:rPr>
                <a:t>1</a:t>
              </a:r>
              <a:endParaRPr b="1" sz="900">
                <a:solidFill>
                  <a:srgbClr val="444444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