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10692000" cx="7560000"/>
  <p:notesSz cx="6858000" cy="9144000"/>
  <p:embeddedFontLst>
    <p:embeddedFont>
      <p:font typeface="Inconsolata"/>
      <p:regular r:id="rId10"/>
      <p:bold r:id="rId11"/>
    </p:embeddedFont>
    <p:embeddedFont>
      <p:font typeface="Shadows Into Light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C5BEA3-9C58-4437-93B5-5400E3D69116}">
  <a:tblStyle styleId="{02C5BEA3-9C58-4437-93B5-5400E3D6911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font" Target="fonts/Inconsolata-bold.fntdata"/><Relationship Id="rId10" Type="http://schemas.openxmlformats.org/officeDocument/2006/relationships/font" Target="fonts/Inconsolata-regular.fntdata"/><Relationship Id="rId12" Type="http://schemas.openxmlformats.org/officeDocument/2006/relationships/font" Target="fonts/ShadowsInto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7c8522f0a4_0_8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7c8522f0a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7c8522f0a4_0_1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7c8522f0a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39.png"/><Relationship Id="rId42" Type="http://schemas.openxmlformats.org/officeDocument/2006/relationships/image" Target="../media/image25.png"/><Relationship Id="rId41" Type="http://schemas.openxmlformats.org/officeDocument/2006/relationships/image" Target="../media/image50.png"/><Relationship Id="rId44" Type="http://schemas.openxmlformats.org/officeDocument/2006/relationships/image" Target="../media/image29.png"/><Relationship Id="rId43" Type="http://schemas.openxmlformats.org/officeDocument/2006/relationships/image" Target="../media/image28.png"/><Relationship Id="rId46" Type="http://schemas.openxmlformats.org/officeDocument/2006/relationships/image" Target="../media/image51.png"/><Relationship Id="rId45" Type="http://schemas.openxmlformats.org/officeDocument/2006/relationships/image" Target="../media/image46.png"/><Relationship Id="rId80" Type="http://schemas.openxmlformats.org/officeDocument/2006/relationships/image" Target="../media/image72.png"/><Relationship Id="rId81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8.png"/><Relationship Id="rId48" Type="http://schemas.openxmlformats.org/officeDocument/2006/relationships/image" Target="../media/image52.png"/><Relationship Id="rId47" Type="http://schemas.openxmlformats.org/officeDocument/2006/relationships/image" Target="../media/image58.png"/><Relationship Id="rId49" Type="http://schemas.openxmlformats.org/officeDocument/2006/relationships/image" Target="../media/image48.png"/><Relationship Id="rId5" Type="http://schemas.openxmlformats.org/officeDocument/2006/relationships/image" Target="../media/image24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31.png"/><Relationship Id="rId73" Type="http://schemas.openxmlformats.org/officeDocument/2006/relationships/image" Target="../media/image54.png"/><Relationship Id="rId72" Type="http://schemas.openxmlformats.org/officeDocument/2006/relationships/image" Target="../media/image53.png"/><Relationship Id="rId31" Type="http://schemas.openxmlformats.org/officeDocument/2006/relationships/image" Target="../media/image22.png"/><Relationship Id="rId75" Type="http://schemas.openxmlformats.org/officeDocument/2006/relationships/image" Target="../media/image69.png"/><Relationship Id="rId30" Type="http://schemas.openxmlformats.org/officeDocument/2006/relationships/image" Target="../media/image37.png"/><Relationship Id="rId74" Type="http://schemas.openxmlformats.org/officeDocument/2006/relationships/image" Target="../media/image57.png"/><Relationship Id="rId33" Type="http://schemas.openxmlformats.org/officeDocument/2006/relationships/image" Target="../media/image40.png"/><Relationship Id="rId77" Type="http://schemas.openxmlformats.org/officeDocument/2006/relationships/image" Target="../media/image65.png"/><Relationship Id="rId32" Type="http://schemas.openxmlformats.org/officeDocument/2006/relationships/image" Target="../media/image34.png"/><Relationship Id="rId76" Type="http://schemas.openxmlformats.org/officeDocument/2006/relationships/image" Target="../media/image78.png"/><Relationship Id="rId35" Type="http://schemas.openxmlformats.org/officeDocument/2006/relationships/image" Target="../media/image36.png"/><Relationship Id="rId79" Type="http://schemas.openxmlformats.org/officeDocument/2006/relationships/image" Target="../media/image77.png"/><Relationship Id="rId34" Type="http://schemas.openxmlformats.org/officeDocument/2006/relationships/image" Target="../media/image30.png"/><Relationship Id="rId78" Type="http://schemas.openxmlformats.org/officeDocument/2006/relationships/image" Target="../media/image75.png"/><Relationship Id="rId71" Type="http://schemas.openxmlformats.org/officeDocument/2006/relationships/image" Target="../media/image61.png"/><Relationship Id="rId70" Type="http://schemas.openxmlformats.org/officeDocument/2006/relationships/image" Target="../media/image71.png"/><Relationship Id="rId37" Type="http://schemas.openxmlformats.org/officeDocument/2006/relationships/image" Target="../media/image43.png"/><Relationship Id="rId36" Type="http://schemas.openxmlformats.org/officeDocument/2006/relationships/image" Target="../media/image26.png"/><Relationship Id="rId39" Type="http://schemas.openxmlformats.org/officeDocument/2006/relationships/image" Target="../media/image42.png"/><Relationship Id="rId38" Type="http://schemas.openxmlformats.org/officeDocument/2006/relationships/image" Target="../media/image32.png"/><Relationship Id="rId62" Type="http://schemas.openxmlformats.org/officeDocument/2006/relationships/image" Target="../media/image64.png"/><Relationship Id="rId61" Type="http://schemas.openxmlformats.org/officeDocument/2006/relationships/image" Target="../media/image60.png"/><Relationship Id="rId20" Type="http://schemas.openxmlformats.org/officeDocument/2006/relationships/image" Target="../media/image19.png"/><Relationship Id="rId64" Type="http://schemas.openxmlformats.org/officeDocument/2006/relationships/image" Target="../media/image76.png"/><Relationship Id="rId63" Type="http://schemas.openxmlformats.org/officeDocument/2006/relationships/image" Target="../media/image59.png"/><Relationship Id="rId22" Type="http://schemas.openxmlformats.org/officeDocument/2006/relationships/image" Target="../media/image4.png"/><Relationship Id="rId66" Type="http://schemas.openxmlformats.org/officeDocument/2006/relationships/image" Target="../media/image63.png"/><Relationship Id="rId21" Type="http://schemas.openxmlformats.org/officeDocument/2006/relationships/image" Target="../media/image6.png"/><Relationship Id="rId65" Type="http://schemas.openxmlformats.org/officeDocument/2006/relationships/image" Target="../media/image55.png"/><Relationship Id="rId24" Type="http://schemas.openxmlformats.org/officeDocument/2006/relationships/image" Target="../media/image33.png"/><Relationship Id="rId68" Type="http://schemas.openxmlformats.org/officeDocument/2006/relationships/image" Target="../media/image66.png"/><Relationship Id="rId23" Type="http://schemas.openxmlformats.org/officeDocument/2006/relationships/image" Target="../media/image21.png"/><Relationship Id="rId67" Type="http://schemas.openxmlformats.org/officeDocument/2006/relationships/image" Target="../media/image73.png"/><Relationship Id="rId60" Type="http://schemas.openxmlformats.org/officeDocument/2006/relationships/image" Target="../media/image56.png"/><Relationship Id="rId26" Type="http://schemas.openxmlformats.org/officeDocument/2006/relationships/image" Target="../media/image10.png"/><Relationship Id="rId25" Type="http://schemas.openxmlformats.org/officeDocument/2006/relationships/image" Target="../media/image11.png"/><Relationship Id="rId69" Type="http://schemas.openxmlformats.org/officeDocument/2006/relationships/image" Target="../media/image67.png"/><Relationship Id="rId28" Type="http://schemas.openxmlformats.org/officeDocument/2006/relationships/image" Target="../media/image9.png"/><Relationship Id="rId27" Type="http://schemas.openxmlformats.org/officeDocument/2006/relationships/image" Target="../media/image16.png"/><Relationship Id="rId29" Type="http://schemas.openxmlformats.org/officeDocument/2006/relationships/image" Target="../media/image14.png"/><Relationship Id="rId51" Type="http://schemas.openxmlformats.org/officeDocument/2006/relationships/image" Target="../media/image47.png"/><Relationship Id="rId50" Type="http://schemas.openxmlformats.org/officeDocument/2006/relationships/image" Target="../media/image49.png"/><Relationship Id="rId53" Type="http://schemas.openxmlformats.org/officeDocument/2006/relationships/image" Target="../media/image45.png"/><Relationship Id="rId52" Type="http://schemas.openxmlformats.org/officeDocument/2006/relationships/image" Target="../media/image41.png"/><Relationship Id="rId11" Type="http://schemas.openxmlformats.org/officeDocument/2006/relationships/image" Target="../media/image17.png"/><Relationship Id="rId55" Type="http://schemas.openxmlformats.org/officeDocument/2006/relationships/image" Target="../media/image38.png"/><Relationship Id="rId10" Type="http://schemas.openxmlformats.org/officeDocument/2006/relationships/image" Target="../media/image20.png"/><Relationship Id="rId54" Type="http://schemas.openxmlformats.org/officeDocument/2006/relationships/image" Target="../media/image44.png"/><Relationship Id="rId13" Type="http://schemas.openxmlformats.org/officeDocument/2006/relationships/image" Target="../media/image27.png"/><Relationship Id="rId57" Type="http://schemas.openxmlformats.org/officeDocument/2006/relationships/image" Target="../media/image62.png"/><Relationship Id="rId12" Type="http://schemas.openxmlformats.org/officeDocument/2006/relationships/image" Target="../media/image35.png"/><Relationship Id="rId56" Type="http://schemas.openxmlformats.org/officeDocument/2006/relationships/image" Target="../media/image79.png"/><Relationship Id="rId15" Type="http://schemas.openxmlformats.org/officeDocument/2006/relationships/image" Target="../media/image23.png"/><Relationship Id="rId59" Type="http://schemas.openxmlformats.org/officeDocument/2006/relationships/image" Target="../media/image68.png"/><Relationship Id="rId14" Type="http://schemas.openxmlformats.org/officeDocument/2006/relationships/image" Target="../media/image13.png"/><Relationship Id="rId58" Type="http://schemas.openxmlformats.org/officeDocument/2006/relationships/image" Target="../media/image74.png"/><Relationship Id="rId17" Type="http://schemas.openxmlformats.org/officeDocument/2006/relationships/image" Target="../media/image3.png"/><Relationship Id="rId16" Type="http://schemas.openxmlformats.org/officeDocument/2006/relationships/image" Target="../media/image7.png"/><Relationship Id="rId19" Type="http://schemas.openxmlformats.org/officeDocument/2006/relationships/image" Target="../media/image18.png"/><Relationship Id="rId18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472050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January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February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March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Book photoshoot for Instagram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Yoga flow workshop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Claire's overnight stay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International Women’s Day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  contemporary art museum bkk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Valentine’s Day dinner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     Business trip to New York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 Beach photoshoot for insta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 meeting with monk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Work project deadline !!!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Start 30-day yoga challenge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Prepare for school...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Dog grooming appointment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          buy a pencil case, pencils and a ruler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Spa day with Ana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Flower subscription meeting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Catch-up with Julia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Vision board creation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End of month reflection journal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5" name="Google Shape;55;p13"/>
          <p:cNvGraphicFramePr/>
          <p:nvPr/>
        </p:nvGraphicFramePr>
        <p:xfrm>
          <a:off x="173023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472050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April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May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June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Vision board creation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Kayaks with family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psychologist session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Dog vet check-up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Brunch &amp; botanical garden walk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yoga flow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Picnic with friends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Kayaks with family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Claire's overnight stay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small trip to Utah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Web design workshop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Start online design course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meeting with dad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Earth Day eco-event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Submit portfolio project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dermatologist appt.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dermatologist appt.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Shadows Into Light"/>
                          <a:ea typeface="Shadows Into Light"/>
                          <a:cs typeface="Shadows Into Light"/>
                          <a:sym typeface="Shadows Into Light"/>
                        </a:rPr>
                        <a:t>Acne treatment</a:t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Shadows Into Light"/>
                        <a:ea typeface="Shadows Into Light"/>
                        <a:cs typeface="Shadows Into Light"/>
                        <a:sym typeface="Shadows Into Light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173023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8" name="Google Shape;58;p13"/>
          <p:cNvGrpSpPr/>
          <p:nvPr/>
        </p:nvGrpSpPr>
        <p:grpSpPr>
          <a:xfrm>
            <a:off x="2614363" y="515378"/>
            <a:ext cx="167623" cy="315848"/>
            <a:chOff x="2614363" y="515378"/>
            <a:chExt cx="167623" cy="315848"/>
          </a:xfrm>
        </p:grpSpPr>
        <p:pic>
          <p:nvPicPr>
            <p:cNvPr id="59" name="Google Shape;59;p13" title="Vector 1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618444" y="515378"/>
              <a:ext cx="163542" cy="899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13" title="Vector 3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8100000">
              <a:off x="2637585" y="609284"/>
              <a:ext cx="98125" cy="1063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 title="Vector 4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2614363" y="724924"/>
              <a:ext cx="106302" cy="10630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2" name="Google Shape;62;p13"/>
          <p:cNvGrpSpPr/>
          <p:nvPr/>
        </p:nvGrpSpPr>
        <p:grpSpPr>
          <a:xfrm>
            <a:off x="652275" y="506824"/>
            <a:ext cx="141727" cy="324400"/>
            <a:chOff x="652275" y="506824"/>
            <a:chExt cx="141727" cy="324400"/>
          </a:xfrm>
        </p:grpSpPr>
        <p:pic>
          <p:nvPicPr>
            <p:cNvPr id="63" name="Google Shape;63;p13" title="Vector 2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10800000">
              <a:off x="652275" y="673501"/>
              <a:ext cx="141725" cy="289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 title="Vector 5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 rot="9365446">
              <a:off x="676627" y="773515"/>
              <a:ext cx="115025" cy="359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 title="Vector 6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 rot="-7275850">
              <a:off x="712573" y="534216"/>
              <a:ext cx="85650" cy="383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6" name="Google Shape;66;p13" title="yoga retreat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12615" y="599926"/>
            <a:ext cx="1183131" cy="12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title="Group 128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277239" y="1452177"/>
            <a:ext cx="167600" cy="170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title="SWIMMING POOL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857826" y="370201"/>
            <a:ext cx="1727200" cy="14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 title="LEILA’S SLEEPOVER.pn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5161200" y="989748"/>
            <a:ext cx="1934059" cy="158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0" name="Google Shape;70;p13"/>
          <p:cNvGrpSpPr/>
          <p:nvPr/>
        </p:nvGrpSpPr>
        <p:grpSpPr>
          <a:xfrm>
            <a:off x="794000" y="1855854"/>
            <a:ext cx="1871079" cy="630596"/>
            <a:chOff x="794000" y="1855854"/>
            <a:chExt cx="1871079" cy="630596"/>
          </a:xfrm>
        </p:grpSpPr>
        <p:pic>
          <p:nvPicPr>
            <p:cNvPr id="71" name="Google Shape;71;p13" title="Group 123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794000" y="1885776"/>
              <a:ext cx="315310" cy="437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3" title="Group 124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2295754" y="1855854"/>
              <a:ext cx="369325" cy="437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3" title="trip to Thailand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979450" y="2341275"/>
              <a:ext cx="1474817" cy="145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4" name="Google Shape;74;p13" title="Vector 7.png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52275" y="1305993"/>
            <a:ext cx="167600" cy="238460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" name="Google Shape;75;p13"/>
          <p:cNvGrpSpPr/>
          <p:nvPr/>
        </p:nvGrpSpPr>
        <p:grpSpPr>
          <a:xfrm>
            <a:off x="2877577" y="1459902"/>
            <a:ext cx="1621050" cy="711873"/>
            <a:chOff x="2877577" y="1459902"/>
            <a:chExt cx="1621050" cy="711873"/>
          </a:xfrm>
        </p:grpSpPr>
        <p:grpSp>
          <p:nvGrpSpPr>
            <p:cNvPr id="76" name="Google Shape;76;p13"/>
            <p:cNvGrpSpPr/>
            <p:nvPr/>
          </p:nvGrpSpPr>
          <p:grpSpPr>
            <a:xfrm>
              <a:off x="2963210" y="1681496"/>
              <a:ext cx="1464865" cy="363997"/>
              <a:chOff x="7303167" y="789884"/>
              <a:chExt cx="1871075" cy="464934"/>
            </a:xfrm>
          </p:grpSpPr>
          <p:pic>
            <p:nvPicPr>
              <p:cNvPr id="77" name="Google Shape;77;p13" title="MOM’S BD.png"/>
              <p:cNvPicPr preferRelativeResize="0"/>
              <p:nvPr/>
            </p:nvPicPr>
            <p:blipFill>
              <a:blip r:embed="rId17">
                <a:alphaModFix/>
              </a:blip>
              <a:stretch>
                <a:fillRect/>
              </a:stretch>
            </p:blipFill>
            <p:spPr>
              <a:xfrm>
                <a:off x="7620683" y="925962"/>
                <a:ext cx="1236044" cy="19277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8" name="Google Shape;78;p13" title="Vector 34.png"/>
              <p:cNvPicPr preferRelativeResize="0"/>
              <p:nvPr/>
            </p:nvPicPr>
            <p:blipFill>
              <a:blip r:embed="rId18">
                <a:alphaModFix/>
              </a:blip>
              <a:stretch>
                <a:fillRect/>
              </a:stretch>
            </p:blipFill>
            <p:spPr>
              <a:xfrm>
                <a:off x="7303167" y="789884"/>
                <a:ext cx="1871075" cy="46493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9" name="Google Shape;79;p13" title="Vector 35.png"/>
            <p:cNvPicPr preferRelativeResize="0"/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4207250" y="1536325"/>
              <a:ext cx="200769" cy="14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13" title="Vector 36.png"/>
            <p:cNvPicPr preferRelativeResize="0"/>
            <p:nvPr/>
          </p:nvPicPr>
          <p:blipFill>
            <a:blip r:embed="rId20">
              <a:alphaModFix/>
            </a:blip>
            <a:stretch>
              <a:fillRect/>
            </a:stretch>
          </p:blipFill>
          <p:spPr>
            <a:xfrm>
              <a:off x="4331027" y="2016451"/>
              <a:ext cx="167600" cy="1181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3" title="Vector 37.png"/>
            <p:cNvPicPr preferRelativeResize="0"/>
            <p:nvPr/>
          </p:nvPicPr>
          <p:blipFill>
            <a:blip r:embed="rId21">
              <a:alphaModFix/>
            </a:blip>
            <a:stretch>
              <a:fillRect/>
            </a:stretch>
          </p:blipFill>
          <p:spPr>
            <a:xfrm>
              <a:off x="3642998" y="1459902"/>
              <a:ext cx="91517" cy="14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82;p13" title="Vector 38.png"/>
            <p:cNvPicPr preferRelativeResize="0"/>
            <p:nvPr/>
          </p:nvPicPr>
          <p:blipFill>
            <a:blip r:embed="rId22">
              <a:alphaModFix/>
            </a:blip>
            <a:stretch>
              <a:fillRect/>
            </a:stretch>
          </p:blipFill>
          <p:spPr>
            <a:xfrm>
              <a:off x="2877577" y="1588237"/>
              <a:ext cx="105300" cy="932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3" title="Vector 39.png"/>
            <p:cNvPicPr preferRelativeResize="0"/>
            <p:nvPr/>
          </p:nvPicPr>
          <p:blipFill>
            <a:blip r:embed="rId23">
              <a:alphaModFix/>
            </a:blip>
            <a:stretch>
              <a:fillRect/>
            </a:stretch>
          </p:blipFill>
          <p:spPr>
            <a:xfrm>
              <a:off x="2911078" y="2000872"/>
              <a:ext cx="167600" cy="17090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4" name="Google Shape;84;p13"/>
          <p:cNvGrpSpPr/>
          <p:nvPr/>
        </p:nvGrpSpPr>
        <p:grpSpPr>
          <a:xfrm>
            <a:off x="3771206" y="2364066"/>
            <a:ext cx="307354" cy="242332"/>
            <a:chOff x="3771206" y="2364066"/>
            <a:chExt cx="307354" cy="242332"/>
          </a:xfrm>
        </p:grpSpPr>
        <p:pic>
          <p:nvPicPr>
            <p:cNvPr id="85" name="Google Shape;85;p13" title="Vector 40.png"/>
            <p:cNvPicPr preferRelativeResize="0"/>
            <p:nvPr/>
          </p:nvPicPr>
          <p:blipFill>
            <a:blip r:embed="rId24">
              <a:alphaModFix/>
            </a:blip>
            <a:stretch>
              <a:fillRect/>
            </a:stretch>
          </p:blipFill>
          <p:spPr>
            <a:xfrm>
              <a:off x="3852153" y="2412875"/>
              <a:ext cx="102626" cy="1935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 title="Vector 41.png"/>
            <p:cNvPicPr preferRelativeResize="0"/>
            <p:nvPr/>
          </p:nvPicPr>
          <p:blipFill>
            <a:blip r:embed="rId25">
              <a:alphaModFix/>
            </a:blip>
            <a:stretch>
              <a:fillRect/>
            </a:stretch>
          </p:blipFill>
          <p:spPr>
            <a:xfrm>
              <a:off x="4052171" y="2434943"/>
              <a:ext cx="26389" cy="263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 title="Vector 42.png"/>
            <p:cNvPicPr preferRelativeResize="0"/>
            <p:nvPr/>
          </p:nvPicPr>
          <p:blipFill>
            <a:blip r:embed="rId26">
              <a:alphaModFix/>
            </a:blip>
            <a:stretch>
              <a:fillRect/>
            </a:stretch>
          </p:blipFill>
          <p:spPr>
            <a:xfrm>
              <a:off x="3979587" y="2364075"/>
              <a:ext cx="23457" cy="20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3" title="Vector 43.png"/>
            <p:cNvPicPr preferRelativeResize="0"/>
            <p:nvPr/>
          </p:nvPicPr>
          <p:blipFill>
            <a:blip r:embed="rId27">
              <a:alphaModFix/>
            </a:blip>
            <a:stretch>
              <a:fillRect/>
            </a:stretch>
          </p:blipFill>
          <p:spPr>
            <a:xfrm>
              <a:off x="3771206" y="2364066"/>
              <a:ext cx="17593" cy="1759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3" title="Vector 44.png"/>
            <p:cNvPicPr preferRelativeResize="0"/>
            <p:nvPr/>
          </p:nvPicPr>
          <p:blipFill>
            <a:blip r:embed="rId28">
              <a:alphaModFix/>
            </a:blip>
            <a:stretch>
              <a:fillRect/>
            </a:stretch>
          </p:blipFill>
          <p:spPr>
            <a:xfrm>
              <a:off x="3971219" y="2499375"/>
              <a:ext cx="17593" cy="20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3" title="Vector 45.png"/>
            <p:cNvPicPr preferRelativeResize="0"/>
            <p:nvPr/>
          </p:nvPicPr>
          <p:blipFill>
            <a:blip r:embed="rId29">
              <a:alphaModFix/>
            </a:blip>
            <a:stretch>
              <a:fillRect/>
            </a:stretch>
          </p:blipFill>
          <p:spPr>
            <a:xfrm>
              <a:off x="3794053" y="2468866"/>
              <a:ext cx="20525" cy="1759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" name="Google Shape;91;p13"/>
          <p:cNvGrpSpPr/>
          <p:nvPr/>
        </p:nvGrpSpPr>
        <p:grpSpPr>
          <a:xfrm>
            <a:off x="5096184" y="1938500"/>
            <a:ext cx="401320" cy="1265000"/>
            <a:chOff x="5096184" y="1938500"/>
            <a:chExt cx="401320" cy="1265000"/>
          </a:xfrm>
        </p:grpSpPr>
        <p:pic>
          <p:nvPicPr>
            <p:cNvPr id="92" name="Google Shape;92;p13" title="Group 129.png"/>
            <p:cNvPicPr preferRelativeResize="0"/>
            <p:nvPr/>
          </p:nvPicPr>
          <p:blipFill>
            <a:blip r:embed="rId30">
              <a:alphaModFix/>
            </a:blip>
            <a:stretch>
              <a:fillRect/>
            </a:stretch>
          </p:blipFill>
          <p:spPr>
            <a:xfrm>
              <a:off x="5096184" y="1938500"/>
              <a:ext cx="199575" cy="1265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3" title="Group 130.png"/>
            <p:cNvPicPr preferRelativeResize="0"/>
            <p:nvPr/>
          </p:nvPicPr>
          <p:blipFill>
            <a:blip r:embed="rId31">
              <a:alphaModFix/>
            </a:blip>
            <a:stretch>
              <a:fillRect/>
            </a:stretch>
          </p:blipFill>
          <p:spPr>
            <a:xfrm>
              <a:off x="5400379" y="2271575"/>
              <a:ext cx="97125" cy="4273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4" name="Google Shape;94;p13" title="Group 125.png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3579700" y="4310375"/>
            <a:ext cx="382136" cy="53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title="Group 126.png"/>
          <p:cNvPicPr preferRelativeResize="0"/>
          <p:nvPr/>
        </p:nvPicPr>
        <p:blipFill rotWithShape="1">
          <a:blip r:embed="rId33">
            <a:alphaModFix/>
          </a:blip>
          <a:srcRect b="15770" l="12158" r="15209" t="7858"/>
          <a:stretch/>
        </p:blipFill>
        <p:spPr>
          <a:xfrm>
            <a:off x="1416150" y="4965000"/>
            <a:ext cx="291475" cy="294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 title="Group 127.png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1305525" y="5835312"/>
            <a:ext cx="191400" cy="197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3" title="Group 131.png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3974145" y="3819712"/>
            <a:ext cx="191400" cy="197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8" name="Google Shape;98;p13"/>
          <p:cNvGrpSpPr/>
          <p:nvPr/>
        </p:nvGrpSpPr>
        <p:grpSpPr>
          <a:xfrm>
            <a:off x="5232371" y="3736970"/>
            <a:ext cx="1425996" cy="354338"/>
            <a:chOff x="7764518" y="2887261"/>
            <a:chExt cx="2126448" cy="528390"/>
          </a:xfrm>
        </p:grpSpPr>
        <p:pic>
          <p:nvPicPr>
            <p:cNvPr id="99" name="Google Shape;99;p13" title="ALEX BD !.png"/>
            <p:cNvPicPr preferRelativeResize="0"/>
            <p:nvPr/>
          </p:nvPicPr>
          <p:blipFill>
            <a:blip r:embed="rId36">
              <a:alphaModFix/>
            </a:blip>
            <a:stretch>
              <a:fillRect/>
            </a:stretch>
          </p:blipFill>
          <p:spPr>
            <a:xfrm>
              <a:off x="8151145" y="3041911"/>
              <a:ext cx="1353194" cy="2190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13" title="Vector 46.png"/>
            <p:cNvPicPr preferRelativeResize="0"/>
            <p:nvPr/>
          </p:nvPicPr>
          <p:blipFill>
            <a:blip r:embed="rId37">
              <a:alphaModFix/>
            </a:blip>
            <a:stretch>
              <a:fillRect/>
            </a:stretch>
          </p:blipFill>
          <p:spPr>
            <a:xfrm>
              <a:off x="7764518" y="2887261"/>
              <a:ext cx="2126448" cy="52839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1" name="Google Shape;101;p13" title="art classes.png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5131979" y="9866886"/>
            <a:ext cx="1013525" cy="1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3" title="running club with rian.png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2857825" y="7967619"/>
            <a:ext cx="2101775" cy="12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3" title="stay at granny’s.png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5339662" y="7783602"/>
            <a:ext cx="1469241" cy="155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13"/>
          <p:cNvGrpSpPr/>
          <p:nvPr/>
        </p:nvGrpSpPr>
        <p:grpSpPr>
          <a:xfrm>
            <a:off x="534963" y="8280043"/>
            <a:ext cx="1494690" cy="371408"/>
            <a:chOff x="10198269" y="8684363"/>
            <a:chExt cx="2196459" cy="545787"/>
          </a:xfrm>
        </p:grpSpPr>
        <p:pic>
          <p:nvPicPr>
            <p:cNvPr id="105" name="Google Shape;105;p13" title="cousin’s bd !.png"/>
            <p:cNvPicPr preferRelativeResize="0"/>
            <p:nvPr/>
          </p:nvPicPr>
          <p:blipFill>
            <a:blip r:embed="rId41">
              <a:alphaModFix/>
            </a:blip>
            <a:stretch>
              <a:fillRect/>
            </a:stretch>
          </p:blipFill>
          <p:spPr>
            <a:xfrm>
              <a:off x="10471163" y="8825268"/>
              <a:ext cx="1650672" cy="2263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13" title="Vector 191.png"/>
            <p:cNvPicPr preferRelativeResize="0"/>
            <p:nvPr/>
          </p:nvPicPr>
          <p:blipFill>
            <a:blip r:embed="rId42">
              <a:alphaModFix/>
            </a:blip>
            <a:stretch>
              <a:fillRect/>
            </a:stretch>
          </p:blipFill>
          <p:spPr>
            <a:xfrm>
              <a:off x="10198269" y="8684363"/>
              <a:ext cx="2196459" cy="54578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7" name="Google Shape;107;p13"/>
          <p:cNvGrpSpPr/>
          <p:nvPr/>
        </p:nvGrpSpPr>
        <p:grpSpPr>
          <a:xfrm>
            <a:off x="3621771" y="8617375"/>
            <a:ext cx="270852" cy="212453"/>
            <a:chOff x="3621771" y="8617375"/>
            <a:chExt cx="270852" cy="212453"/>
          </a:xfrm>
        </p:grpSpPr>
        <p:pic>
          <p:nvPicPr>
            <p:cNvPr id="108" name="Google Shape;108;p13" title="Vector 192.png"/>
            <p:cNvPicPr preferRelativeResize="0"/>
            <p:nvPr/>
          </p:nvPicPr>
          <p:blipFill>
            <a:blip r:embed="rId43">
              <a:alphaModFix/>
            </a:blip>
            <a:stretch>
              <a:fillRect/>
            </a:stretch>
          </p:blipFill>
          <p:spPr>
            <a:xfrm>
              <a:off x="3621771" y="8725653"/>
              <a:ext cx="270852" cy="104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13" title="Vector 193.png"/>
            <p:cNvPicPr preferRelativeResize="0"/>
            <p:nvPr/>
          </p:nvPicPr>
          <p:blipFill>
            <a:blip r:embed="rId44">
              <a:alphaModFix/>
            </a:blip>
            <a:stretch>
              <a:fillRect/>
            </a:stretch>
          </p:blipFill>
          <p:spPr>
            <a:xfrm>
              <a:off x="3785654" y="8620217"/>
              <a:ext cx="28334" cy="3400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3" title="Vector 194.png"/>
            <p:cNvPicPr preferRelativeResize="0"/>
            <p:nvPr/>
          </p:nvPicPr>
          <p:blipFill>
            <a:blip r:embed="rId45">
              <a:alphaModFix/>
            </a:blip>
            <a:stretch>
              <a:fillRect/>
            </a:stretch>
          </p:blipFill>
          <p:spPr>
            <a:xfrm>
              <a:off x="3669738" y="8617375"/>
              <a:ext cx="42501" cy="3966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1" name="Google Shape;111;p13"/>
          <p:cNvGrpSpPr/>
          <p:nvPr/>
        </p:nvGrpSpPr>
        <p:grpSpPr>
          <a:xfrm>
            <a:off x="5149925" y="7491939"/>
            <a:ext cx="96562" cy="877586"/>
            <a:chOff x="5149925" y="7491939"/>
            <a:chExt cx="96562" cy="877586"/>
          </a:xfrm>
        </p:grpSpPr>
        <p:pic>
          <p:nvPicPr>
            <p:cNvPr id="112" name="Google Shape;112;p13" title="Vector 216.png"/>
            <p:cNvPicPr preferRelativeResize="0"/>
            <p:nvPr/>
          </p:nvPicPr>
          <p:blipFill>
            <a:blip r:embed="rId46">
              <a:alphaModFix/>
            </a:blip>
            <a:stretch>
              <a:fillRect/>
            </a:stretch>
          </p:blipFill>
          <p:spPr>
            <a:xfrm flipH="1">
              <a:off x="5149925" y="7491939"/>
              <a:ext cx="96562" cy="8775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" name="Google Shape;113;p13"/>
            <p:cNvSpPr/>
            <p:nvPr/>
          </p:nvSpPr>
          <p:spPr>
            <a:xfrm>
              <a:off x="5154038" y="7491945"/>
              <a:ext cx="88350" cy="92150"/>
            </a:xfrm>
            <a:custGeom>
              <a:rect b="b" l="l" r="r" t="t"/>
              <a:pathLst>
                <a:path extrusionOk="0" h="3686" w="3534">
                  <a:moveTo>
                    <a:pt x="0" y="3686"/>
                  </a:moveTo>
                  <a:cubicBezTo>
                    <a:pt x="531" y="2471"/>
                    <a:pt x="220" y="148"/>
                    <a:pt x="1540" y="17"/>
                  </a:cubicBezTo>
                  <a:cubicBezTo>
                    <a:pt x="2925" y="-121"/>
                    <a:pt x="3016" y="2394"/>
                    <a:pt x="3534" y="3686"/>
                  </a:cubicBezTo>
                </a:path>
              </a:pathLst>
            </a:custGeom>
            <a:noFill/>
            <a:ln cap="flat" cmpd="sng" w="19050">
              <a:solidFill>
                <a:srgbClr val="CB4F93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14" name="Google Shape;114;p13"/>
          <p:cNvGrpSpPr/>
          <p:nvPr/>
        </p:nvGrpSpPr>
        <p:grpSpPr>
          <a:xfrm>
            <a:off x="5168323" y="8486946"/>
            <a:ext cx="1663472" cy="885957"/>
            <a:chOff x="5168323" y="8486946"/>
            <a:chExt cx="1663472" cy="885957"/>
          </a:xfrm>
        </p:grpSpPr>
        <p:grpSp>
          <p:nvGrpSpPr>
            <p:cNvPr id="115" name="Google Shape;115;p13"/>
            <p:cNvGrpSpPr/>
            <p:nvPr/>
          </p:nvGrpSpPr>
          <p:grpSpPr>
            <a:xfrm>
              <a:off x="5203118" y="8761245"/>
              <a:ext cx="1455154" cy="354325"/>
              <a:chOff x="8487269" y="8827113"/>
              <a:chExt cx="2196459" cy="545787"/>
            </a:xfrm>
          </p:grpSpPr>
          <p:pic>
            <p:nvPicPr>
              <p:cNvPr id="116" name="Google Shape;116;p13" title="myyyyyy bd!!!!!!.png"/>
              <p:cNvPicPr preferRelativeResize="0"/>
              <p:nvPr/>
            </p:nvPicPr>
            <p:blipFill>
              <a:blip r:embed="rId47">
                <a:alphaModFix/>
              </a:blip>
              <a:stretch>
                <a:fillRect/>
              </a:stretch>
            </p:blipFill>
            <p:spPr>
              <a:xfrm>
                <a:off x="8698041" y="8986868"/>
                <a:ext cx="1774916" cy="22630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7" name="Google Shape;117;p13" title="Vector 195.png"/>
              <p:cNvPicPr preferRelativeResize="0"/>
              <p:nvPr/>
            </p:nvPicPr>
            <p:blipFill>
              <a:blip r:embed="rId48">
                <a:alphaModFix/>
              </a:blip>
              <a:stretch>
                <a:fillRect/>
              </a:stretch>
            </p:blipFill>
            <p:spPr>
              <a:xfrm>
                <a:off x="8487269" y="8827113"/>
                <a:ext cx="2196459" cy="54578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8" name="Google Shape;118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>
              <a:off x="6228974" y="8556800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3" title="Vector 210.png"/>
            <p:cNvPicPr preferRelativeResize="0"/>
            <p:nvPr/>
          </p:nvPicPr>
          <p:blipFill>
            <a:blip r:embed="rId50">
              <a:alphaModFix/>
            </a:blip>
            <a:stretch>
              <a:fillRect/>
            </a:stretch>
          </p:blipFill>
          <p:spPr>
            <a:xfrm>
              <a:off x="6601003" y="8536670"/>
              <a:ext cx="116125" cy="1131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3" title="Vector 211.png"/>
            <p:cNvPicPr preferRelativeResize="0"/>
            <p:nvPr/>
          </p:nvPicPr>
          <p:blipFill>
            <a:blip r:embed="rId51">
              <a:alphaModFix/>
            </a:blip>
            <a:stretch>
              <a:fillRect/>
            </a:stretch>
          </p:blipFill>
          <p:spPr>
            <a:xfrm>
              <a:off x="5527274" y="8492103"/>
              <a:ext cx="116125" cy="144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3" title="Vector 212.png"/>
            <p:cNvPicPr preferRelativeResize="0"/>
            <p:nvPr/>
          </p:nvPicPr>
          <p:blipFill>
            <a:blip r:embed="rId52">
              <a:alphaModFix/>
            </a:blip>
            <a:stretch>
              <a:fillRect/>
            </a:stretch>
          </p:blipFill>
          <p:spPr>
            <a:xfrm>
              <a:off x="5959703" y="8486946"/>
              <a:ext cx="116124" cy="14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p13" title="Vector 213.png"/>
            <p:cNvPicPr preferRelativeResize="0"/>
            <p:nvPr/>
          </p:nvPicPr>
          <p:blipFill>
            <a:blip r:embed="rId53">
              <a:alphaModFix/>
            </a:blip>
            <a:stretch>
              <a:fillRect/>
            </a:stretch>
          </p:blipFill>
          <p:spPr>
            <a:xfrm>
              <a:off x="5723021" y="9247903"/>
              <a:ext cx="81384" cy="125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p13" title="Vector 214.png"/>
            <p:cNvPicPr preferRelativeResize="0"/>
            <p:nvPr/>
          </p:nvPicPr>
          <p:blipFill>
            <a:blip r:embed="rId54">
              <a:alphaModFix/>
            </a:blip>
            <a:stretch>
              <a:fillRect/>
            </a:stretch>
          </p:blipFill>
          <p:spPr>
            <a:xfrm>
              <a:off x="6552037" y="9247567"/>
              <a:ext cx="96575" cy="10419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3" title="Vector 215.png"/>
            <p:cNvPicPr preferRelativeResize="0"/>
            <p:nvPr/>
          </p:nvPicPr>
          <p:blipFill>
            <a:blip r:embed="rId55">
              <a:alphaModFix/>
            </a:blip>
            <a:stretch>
              <a:fillRect/>
            </a:stretch>
          </p:blipFill>
          <p:spPr>
            <a:xfrm>
              <a:off x="5203126" y="9238885"/>
              <a:ext cx="96575" cy="1050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1915478">
              <a:off x="6477174" y="8582275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3875992">
              <a:off x="6733649" y="8686100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5765359">
              <a:off x="6764174" y="8938875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10799997">
              <a:off x="6212374" y="9207825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6886600">
              <a:off x="6629390" y="9091803"/>
              <a:ext cx="20020" cy="1131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10420655">
              <a:off x="6434311" y="9160778"/>
              <a:ext cx="20020" cy="1131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10799997">
              <a:off x="5547899" y="9234862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8434897">
              <a:off x="5201899" y="9091800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" name="Google Shape;133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2699995">
              <a:off x="5224749" y="8660637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976394">
              <a:off x="5413749" y="8605912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13" title="Vector 200.png"/>
            <p:cNvPicPr preferRelativeResize="0"/>
            <p:nvPr/>
          </p:nvPicPr>
          <p:blipFill>
            <a:blip r:embed="rId49">
              <a:alphaModFix/>
            </a:blip>
            <a:stretch>
              <a:fillRect/>
            </a:stretch>
          </p:blipFill>
          <p:spPr>
            <a:xfrm rot="-140631">
              <a:off x="5797799" y="8536837"/>
              <a:ext cx="20573" cy="1131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6" name="Google Shape;136;p13"/>
          <p:cNvGrpSpPr/>
          <p:nvPr/>
        </p:nvGrpSpPr>
        <p:grpSpPr>
          <a:xfrm>
            <a:off x="532388" y="6856309"/>
            <a:ext cx="1839493" cy="1234450"/>
            <a:chOff x="532388" y="6856309"/>
            <a:chExt cx="1839493" cy="1234450"/>
          </a:xfrm>
        </p:grpSpPr>
        <p:pic>
          <p:nvPicPr>
            <p:cNvPr id="137" name="Google Shape;137;p13" title="Group 132.png"/>
            <p:cNvPicPr preferRelativeResize="0"/>
            <p:nvPr/>
          </p:nvPicPr>
          <p:blipFill>
            <a:blip r:embed="rId56">
              <a:alphaModFix/>
            </a:blip>
            <a:stretch>
              <a:fillRect/>
            </a:stretch>
          </p:blipFill>
          <p:spPr>
            <a:xfrm>
              <a:off x="532388" y="6856309"/>
              <a:ext cx="205250" cy="1234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8" name="Google Shape;138;p13" title="Group 133.png"/>
            <p:cNvPicPr preferRelativeResize="0"/>
            <p:nvPr/>
          </p:nvPicPr>
          <p:blipFill>
            <a:blip r:embed="rId57">
              <a:alphaModFix/>
            </a:blip>
            <a:stretch>
              <a:fillRect/>
            </a:stretch>
          </p:blipFill>
          <p:spPr>
            <a:xfrm>
              <a:off x="794000" y="7567475"/>
              <a:ext cx="1013525" cy="3714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9" name="Google Shape;139;p13" title="in the mountains.png"/>
            <p:cNvPicPr preferRelativeResize="0"/>
            <p:nvPr/>
          </p:nvPicPr>
          <p:blipFill>
            <a:blip r:embed="rId58">
              <a:alphaModFix/>
            </a:blip>
            <a:stretch>
              <a:fillRect/>
            </a:stretch>
          </p:blipFill>
          <p:spPr>
            <a:xfrm>
              <a:off x="806489" y="7340842"/>
              <a:ext cx="1565392" cy="125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0" name="Google Shape;140;p13"/>
            <p:cNvGrpSpPr/>
            <p:nvPr/>
          </p:nvGrpSpPr>
          <p:grpSpPr>
            <a:xfrm>
              <a:off x="787175" y="7544000"/>
              <a:ext cx="173089" cy="145172"/>
              <a:chOff x="787175" y="7544000"/>
              <a:chExt cx="173089" cy="145172"/>
            </a:xfrm>
          </p:grpSpPr>
          <p:pic>
            <p:nvPicPr>
              <p:cNvPr id="141" name="Google Shape;141;p13" title="Vector 104.png"/>
              <p:cNvPicPr preferRelativeResize="0"/>
              <p:nvPr/>
            </p:nvPicPr>
            <p:blipFill>
              <a:blip r:embed="rId59">
                <a:alphaModFix/>
              </a:blip>
              <a:stretch>
                <a:fillRect/>
              </a:stretch>
            </p:blipFill>
            <p:spPr>
              <a:xfrm>
                <a:off x="856969" y="7544000"/>
                <a:ext cx="33501" cy="14517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2" name="Google Shape;142;p13" title="Vector 105.png"/>
              <p:cNvPicPr preferRelativeResize="0"/>
              <p:nvPr/>
            </p:nvPicPr>
            <p:blipFill>
              <a:blip r:embed="rId60">
                <a:alphaModFix/>
              </a:blip>
              <a:stretch>
                <a:fillRect/>
              </a:stretch>
            </p:blipFill>
            <p:spPr>
              <a:xfrm>
                <a:off x="787175" y="7602628"/>
                <a:ext cx="173089" cy="279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3" name="Google Shape;143;p13" title="Vector 106.png"/>
              <p:cNvPicPr preferRelativeResize="0"/>
              <p:nvPr/>
            </p:nvPicPr>
            <p:blipFill>
              <a:blip r:embed="rId61">
                <a:alphaModFix/>
              </a:blip>
              <a:stretch>
                <a:fillRect/>
              </a:stretch>
            </p:blipFill>
            <p:spPr>
              <a:xfrm>
                <a:off x="812301" y="7559355"/>
                <a:ext cx="122837" cy="11446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4" name="Google Shape;144;p13" title="Vector 107.png"/>
              <p:cNvPicPr preferRelativeResize="0"/>
              <p:nvPr/>
            </p:nvPicPr>
            <p:blipFill>
              <a:blip r:embed="rId62">
                <a:alphaModFix/>
              </a:blip>
              <a:stretch>
                <a:fillRect/>
              </a:stretch>
            </p:blipFill>
            <p:spPr>
              <a:xfrm>
                <a:off x="812301" y="7571918"/>
                <a:ext cx="122837" cy="8933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5" name="Google Shape;145;p13"/>
            <p:cNvGrpSpPr/>
            <p:nvPr/>
          </p:nvGrpSpPr>
          <p:grpSpPr>
            <a:xfrm>
              <a:off x="1669142" y="7555913"/>
              <a:ext cx="191397" cy="148179"/>
              <a:chOff x="1610200" y="7510225"/>
              <a:chExt cx="590550" cy="457200"/>
            </a:xfrm>
          </p:grpSpPr>
          <p:pic>
            <p:nvPicPr>
              <p:cNvPr id="146" name="Google Shape;146;p13" title="Vector 100.png"/>
              <p:cNvPicPr preferRelativeResize="0"/>
              <p:nvPr/>
            </p:nvPicPr>
            <p:blipFill>
              <a:blip r:embed="rId63">
                <a:alphaModFix/>
              </a:blip>
              <a:stretch>
                <a:fillRect/>
              </a:stretch>
            </p:blipFill>
            <p:spPr>
              <a:xfrm>
                <a:off x="1829275" y="7510225"/>
                <a:ext cx="152400" cy="457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" name="Google Shape;147;p13" title="Vector 101.png"/>
              <p:cNvPicPr preferRelativeResize="0"/>
              <p:nvPr/>
            </p:nvPicPr>
            <p:blipFill>
              <a:blip r:embed="rId64">
                <a:alphaModFix/>
              </a:blip>
              <a:stretch>
                <a:fillRect/>
              </a:stretch>
            </p:blipFill>
            <p:spPr>
              <a:xfrm>
                <a:off x="1610200" y="7695963"/>
                <a:ext cx="590550" cy="857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8" name="Google Shape;148;p13" title="Vector 102.png"/>
              <p:cNvPicPr preferRelativeResize="0"/>
              <p:nvPr/>
            </p:nvPicPr>
            <p:blipFill>
              <a:blip r:embed="rId65">
                <a:alphaModFix/>
              </a:blip>
              <a:stretch>
                <a:fillRect/>
              </a:stretch>
            </p:blipFill>
            <p:spPr>
              <a:xfrm>
                <a:off x="1772125" y="7572138"/>
                <a:ext cx="266700" cy="3333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9" name="Google Shape;149;p13" title="Vector 103.png"/>
              <p:cNvPicPr preferRelativeResize="0"/>
              <p:nvPr/>
            </p:nvPicPr>
            <p:blipFill>
              <a:blip r:embed="rId66">
                <a:alphaModFix/>
              </a:blip>
              <a:stretch>
                <a:fillRect/>
              </a:stretch>
            </p:blipFill>
            <p:spPr>
              <a:xfrm>
                <a:off x="1719738" y="7581663"/>
                <a:ext cx="371475" cy="3143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50" name="Google Shape;150;p13"/>
          <p:cNvGrpSpPr/>
          <p:nvPr/>
        </p:nvGrpSpPr>
        <p:grpSpPr>
          <a:xfrm>
            <a:off x="1112625" y="6505518"/>
            <a:ext cx="726571" cy="221142"/>
            <a:chOff x="1112625" y="6474792"/>
            <a:chExt cx="726571" cy="221142"/>
          </a:xfrm>
        </p:grpSpPr>
        <p:pic>
          <p:nvPicPr>
            <p:cNvPr id="151" name="Google Shape;151;p13" title="Vector 90.png"/>
            <p:cNvPicPr preferRelativeResize="0"/>
            <p:nvPr/>
          </p:nvPicPr>
          <p:blipFill>
            <a:blip r:embed="rId67">
              <a:alphaModFix/>
            </a:blip>
            <a:stretch>
              <a:fillRect/>
            </a:stretch>
          </p:blipFill>
          <p:spPr>
            <a:xfrm>
              <a:off x="1601896" y="6563563"/>
              <a:ext cx="129430" cy="1323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3" title="Vector 91.png"/>
            <p:cNvPicPr preferRelativeResize="0"/>
            <p:nvPr/>
          </p:nvPicPr>
          <p:blipFill>
            <a:blip r:embed="rId68">
              <a:alphaModFix/>
            </a:blip>
            <a:stretch>
              <a:fillRect/>
            </a:stretch>
          </p:blipFill>
          <p:spPr>
            <a:xfrm>
              <a:off x="1462290" y="6572733"/>
              <a:ext cx="120605" cy="111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13" title="Vector 92.png"/>
            <p:cNvPicPr preferRelativeResize="0"/>
            <p:nvPr/>
          </p:nvPicPr>
          <p:blipFill>
            <a:blip r:embed="rId69">
              <a:alphaModFix/>
            </a:blip>
            <a:stretch>
              <a:fillRect/>
            </a:stretch>
          </p:blipFill>
          <p:spPr>
            <a:xfrm>
              <a:off x="1621317" y="6474792"/>
              <a:ext cx="144138" cy="1000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13" title="Vector 93.png"/>
            <p:cNvPicPr preferRelativeResize="0"/>
            <p:nvPr/>
          </p:nvPicPr>
          <p:blipFill>
            <a:blip r:embed="rId70">
              <a:alphaModFix/>
            </a:blip>
            <a:stretch>
              <a:fillRect/>
            </a:stretch>
          </p:blipFill>
          <p:spPr>
            <a:xfrm>
              <a:off x="1434646" y="6510717"/>
              <a:ext cx="155904" cy="82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oogle Shape;155;p13" title="Vector 94.png"/>
            <p:cNvPicPr preferRelativeResize="0"/>
            <p:nvPr/>
          </p:nvPicPr>
          <p:blipFill>
            <a:blip r:embed="rId71">
              <a:alphaModFix/>
            </a:blip>
            <a:stretch>
              <a:fillRect/>
            </a:stretch>
          </p:blipFill>
          <p:spPr>
            <a:xfrm>
              <a:off x="1268529" y="6519425"/>
              <a:ext cx="135313" cy="1764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6" name="Google Shape;156;p13" title="Vector 89.png"/>
            <p:cNvPicPr preferRelativeResize="0"/>
            <p:nvPr/>
          </p:nvPicPr>
          <p:blipFill>
            <a:blip r:embed="rId72">
              <a:alphaModFix/>
            </a:blip>
            <a:stretch>
              <a:fillRect/>
            </a:stretch>
          </p:blipFill>
          <p:spPr>
            <a:xfrm>
              <a:off x="1112625" y="6555342"/>
              <a:ext cx="726571" cy="8236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7" name="Google Shape;157;p13"/>
          <p:cNvGrpSpPr/>
          <p:nvPr/>
        </p:nvGrpSpPr>
        <p:grpSpPr>
          <a:xfrm>
            <a:off x="1575731" y="5659725"/>
            <a:ext cx="1206244" cy="1241900"/>
            <a:chOff x="1575731" y="5518275"/>
            <a:chExt cx="1206244" cy="1241900"/>
          </a:xfrm>
        </p:grpSpPr>
        <p:pic>
          <p:nvPicPr>
            <p:cNvPr id="158" name="Google Shape;158;p13" title="Vector 81.png"/>
            <p:cNvPicPr preferRelativeResize="0"/>
            <p:nvPr/>
          </p:nvPicPr>
          <p:blipFill>
            <a:blip r:embed="rId73">
              <a:alphaModFix/>
            </a:blip>
            <a:stretch>
              <a:fillRect/>
            </a:stretch>
          </p:blipFill>
          <p:spPr>
            <a:xfrm>
              <a:off x="2184350" y="5518275"/>
              <a:ext cx="597625" cy="6065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9" name="Google Shape;159;p13" title="Vector 82.png"/>
            <p:cNvPicPr preferRelativeResize="0"/>
            <p:nvPr/>
          </p:nvPicPr>
          <p:blipFill>
            <a:blip r:embed="rId74">
              <a:alphaModFix/>
            </a:blip>
            <a:stretch>
              <a:fillRect/>
            </a:stretch>
          </p:blipFill>
          <p:spPr>
            <a:xfrm>
              <a:off x="2670775" y="6219324"/>
              <a:ext cx="41834" cy="5408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0" name="Google Shape;160;p13" title="Vector 83.png"/>
            <p:cNvPicPr preferRelativeResize="0"/>
            <p:nvPr/>
          </p:nvPicPr>
          <p:blipFill>
            <a:blip r:embed="rId75">
              <a:alphaModFix/>
            </a:blip>
            <a:stretch>
              <a:fillRect/>
            </a:stretch>
          </p:blipFill>
          <p:spPr>
            <a:xfrm>
              <a:off x="2388274" y="6210405"/>
              <a:ext cx="206181" cy="4960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1" name="Google Shape;161;p13" title="Vector 84.png"/>
            <p:cNvPicPr preferRelativeResize="0"/>
            <p:nvPr/>
          </p:nvPicPr>
          <p:blipFill>
            <a:blip r:embed="rId76">
              <a:alphaModFix/>
            </a:blip>
            <a:stretch>
              <a:fillRect/>
            </a:stretch>
          </p:blipFill>
          <p:spPr>
            <a:xfrm>
              <a:off x="2136726" y="6138615"/>
              <a:ext cx="289848" cy="3854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2" name="Google Shape;162;p13" title="Vector 85.png"/>
            <p:cNvPicPr preferRelativeResize="0"/>
            <p:nvPr/>
          </p:nvPicPr>
          <p:blipFill>
            <a:blip r:embed="rId77">
              <a:alphaModFix/>
            </a:blip>
            <a:stretch>
              <a:fillRect/>
            </a:stretch>
          </p:blipFill>
          <p:spPr>
            <a:xfrm>
              <a:off x="1881632" y="6059052"/>
              <a:ext cx="439255" cy="30180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Google Shape;163;p13" title="Vector 86.png"/>
            <p:cNvPicPr preferRelativeResize="0"/>
            <p:nvPr/>
          </p:nvPicPr>
          <p:blipFill>
            <a:blip r:embed="rId78">
              <a:alphaModFix/>
            </a:blip>
            <a:stretch>
              <a:fillRect/>
            </a:stretch>
          </p:blipFill>
          <p:spPr>
            <a:xfrm>
              <a:off x="1794679" y="5924694"/>
              <a:ext cx="424314" cy="1882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4" name="Google Shape;164;p13" title="Vector 87.png"/>
            <p:cNvPicPr preferRelativeResize="0"/>
            <p:nvPr/>
          </p:nvPicPr>
          <p:blipFill>
            <a:blip r:embed="rId79">
              <a:alphaModFix/>
            </a:blip>
            <a:stretch>
              <a:fillRect/>
            </a:stretch>
          </p:blipFill>
          <p:spPr>
            <a:xfrm>
              <a:off x="1712838" y="5787196"/>
              <a:ext cx="409373" cy="806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5" name="Google Shape;165;p13" title="Vector 88.png"/>
            <p:cNvPicPr preferRelativeResize="0"/>
            <p:nvPr/>
          </p:nvPicPr>
          <p:blipFill>
            <a:blip r:embed="rId80">
              <a:alphaModFix/>
            </a:blip>
            <a:stretch>
              <a:fillRect/>
            </a:stretch>
          </p:blipFill>
          <p:spPr>
            <a:xfrm>
              <a:off x="1575731" y="5630708"/>
              <a:ext cx="510969" cy="5677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6" name="Google Shape;166;p13" title="Group 1.png"/>
          <p:cNvPicPr preferRelativeResize="0"/>
          <p:nvPr/>
        </p:nvPicPr>
        <p:blipFill>
          <a:blip r:embed="rId81">
            <a:alphaModFix/>
          </a:blip>
          <a:stretch>
            <a:fillRect/>
          </a:stretch>
        </p:blipFill>
        <p:spPr>
          <a:xfrm>
            <a:off x="3602752" y="6189458"/>
            <a:ext cx="799950" cy="53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Google Shape;171;p14"/>
          <p:cNvGraphicFramePr/>
          <p:nvPr/>
        </p:nvGraphicFramePr>
        <p:xfrm>
          <a:off x="472050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January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February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March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2" name="Google Shape;172;p14"/>
          <p:cNvGraphicFramePr/>
          <p:nvPr/>
        </p:nvGraphicFramePr>
        <p:xfrm>
          <a:off x="173023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3" name="Google Shape;173;p14"/>
          <p:cNvGraphicFramePr/>
          <p:nvPr/>
        </p:nvGraphicFramePr>
        <p:xfrm>
          <a:off x="472050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April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May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June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4" name="Google Shape;174;p14"/>
          <p:cNvGraphicFramePr/>
          <p:nvPr/>
        </p:nvGraphicFramePr>
        <p:xfrm>
          <a:off x="173023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15"/>
          <p:cNvGraphicFramePr/>
          <p:nvPr/>
        </p:nvGraphicFramePr>
        <p:xfrm>
          <a:off x="472050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July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August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September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80" name="Google Shape;180;p15"/>
          <p:cNvGraphicFramePr/>
          <p:nvPr/>
        </p:nvGraphicFramePr>
        <p:xfrm>
          <a:off x="173023" y="19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81" name="Google Shape;181;p15"/>
          <p:cNvGraphicFramePr/>
          <p:nvPr/>
        </p:nvGraphicFramePr>
        <p:xfrm>
          <a:off x="472050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09275"/>
                <a:gridCol w="2309275"/>
                <a:gridCol w="2309275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October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November</a:t>
                      </a:r>
                      <a:endParaRPr sz="1100"/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December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82" name="Google Shape;182;p15"/>
          <p:cNvGraphicFramePr/>
          <p:nvPr/>
        </p:nvGraphicFramePr>
        <p:xfrm>
          <a:off x="173023" y="54197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{02C5BEA3-9C58-4437-93B5-5400E3D69116}</a:tableStyleId>
              </a:tblPr>
              <a:tblGrid>
                <a:gridCol w="236000"/>
              </a:tblGrid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19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22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23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24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25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26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27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28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29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30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8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Inconsolata"/>
                          <a:ea typeface="Inconsolata"/>
                          <a:cs typeface="Inconsolata"/>
                          <a:sym typeface="Inconsolata"/>
                        </a:rPr>
                        <a:t>31</a:t>
                      </a:r>
                      <a:endParaRPr b="1" sz="900">
                        <a:latin typeface="Inconsolata"/>
                        <a:ea typeface="Inconsolata"/>
                        <a:cs typeface="Inconsolata"/>
                        <a:sym typeface="Inconsolata"/>
                      </a:endParaRPr>
                    </a:p>
                  </a:txBody>
                  <a:tcPr marT="0" marB="0" marR="0" marL="36000" anchor="ctr">
                    <a:lnL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FF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