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692000" cx="7560000"/>
  <p:notesSz cx="6858000" cy="9144000"/>
  <p:embeddedFontLst>
    <p:embeddedFont>
      <p:font typeface="Montserrat"/>
      <p:regular r:id="rId7"/>
      <p:bold r:id="rId8"/>
      <p:italic r:id="rId9"/>
      <p:boldItalic r:id="rId10"/>
    </p:embeddedFont>
    <p:embeddedFont>
      <p:font typeface="Montserrat Medium"/>
      <p:regular r:id="rId11"/>
      <p:bold r:id="rId12"/>
      <p:italic r:id="rId13"/>
      <p:boldItalic r:id="rId14"/>
    </p:embeddedFont>
    <p:embeddedFont>
      <p:font typeface="Montserrat ExtraBold"/>
      <p:bold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881AA7F0-3258-4C3E-9A41-2070119B9824}">
  <a:tblStyle styleId="{881AA7F0-3258-4C3E-9A41-2070119B982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ontserratMedium-regular.fntdata"/><Relationship Id="rId10" Type="http://schemas.openxmlformats.org/officeDocument/2006/relationships/font" Target="fonts/Montserrat-boldItalic.fntdata"/><Relationship Id="rId13" Type="http://schemas.openxmlformats.org/officeDocument/2006/relationships/font" Target="fonts/MontserratMedium-italic.fntdata"/><Relationship Id="rId12" Type="http://schemas.openxmlformats.org/officeDocument/2006/relationships/font" Target="fonts/MontserratMedium-bold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font" Target="fonts/Montserrat-italic.fntdata"/><Relationship Id="rId15" Type="http://schemas.openxmlformats.org/officeDocument/2006/relationships/font" Target="fonts/MontserratExtraBold-bold.fntdata"/><Relationship Id="rId14" Type="http://schemas.openxmlformats.org/officeDocument/2006/relationships/font" Target="fonts/MontserratMedium-boldItalic.fntdata"/><Relationship Id="rId16" Type="http://schemas.openxmlformats.org/officeDocument/2006/relationships/font" Target="fonts/MontserratExtraBold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Montserrat-regular.fntdata"/><Relationship Id="rId8" Type="http://schemas.openxmlformats.org/officeDocument/2006/relationships/font" Target="fonts/Montserrat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453350" y="318862"/>
            <a:ext cx="4653300" cy="785100"/>
            <a:chOff x="1453350" y="318862"/>
            <a:chExt cx="4653300" cy="785100"/>
          </a:xfrm>
        </p:grpSpPr>
        <p:sp>
          <p:nvSpPr>
            <p:cNvPr id="55" name="Google Shape;55;p13"/>
            <p:cNvSpPr/>
            <p:nvPr/>
          </p:nvSpPr>
          <p:spPr>
            <a:xfrm>
              <a:off x="2833800" y="347362"/>
              <a:ext cx="1892400" cy="728100"/>
            </a:xfrm>
            <a:prstGeom prst="rect">
              <a:avLst/>
            </a:prstGeom>
            <a:solidFill>
              <a:srgbClr val="5A839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" name="Google Shape;56;p13"/>
            <p:cNvSpPr txBox="1"/>
            <p:nvPr/>
          </p:nvSpPr>
          <p:spPr>
            <a:xfrm>
              <a:off x="1453350" y="318862"/>
              <a:ext cx="4653300" cy="785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5100">
                  <a:solidFill>
                    <a:schemeClr val="lt1"/>
                  </a:solidFill>
                  <a:latin typeface="Montserrat ExtraBold"/>
                  <a:ea typeface="Montserrat ExtraBold"/>
                  <a:cs typeface="Montserrat ExtraBold"/>
                  <a:sym typeface="Montserrat ExtraBold"/>
                </a:rPr>
                <a:t>2026</a:t>
              </a:r>
              <a:endParaRPr sz="5100">
                <a:solidFill>
                  <a:schemeClr val="lt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endParaRPr>
            </a:p>
          </p:txBody>
        </p:sp>
      </p:grpSp>
      <p:graphicFrame>
        <p:nvGraphicFramePr>
          <p:cNvPr id="57" name="Google Shape;57;p13"/>
          <p:cNvGraphicFramePr/>
          <p:nvPr/>
        </p:nvGraphicFramePr>
        <p:xfrm>
          <a:off x="538431" y="16392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{881AA7F0-3258-4C3E-9A41-2070119B9824}</a:tableStyleId>
              </a:tblPr>
              <a:tblGrid>
                <a:gridCol w="278175"/>
                <a:gridCol w="278175"/>
                <a:gridCol w="278175"/>
                <a:gridCol w="278175"/>
                <a:gridCol w="278175"/>
                <a:gridCol w="278175"/>
                <a:gridCol w="278175"/>
              </a:tblGrid>
              <a:tr h="2047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Su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Mo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Tu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We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Th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Fr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Sa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3C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4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5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6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7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8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9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10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11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12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13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14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15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16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17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18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19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20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21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22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23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24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25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26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27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28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29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30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31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58" name="Google Shape;58;p13"/>
          <p:cNvSpPr/>
          <p:nvPr/>
        </p:nvSpPr>
        <p:spPr>
          <a:xfrm>
            <a:off x="538400" y="1397375"/>
            <a:ext cx="1947300" cy="243900"/>
          </a:xfrm>
          <a:prstGeom prst="roundRect">
            <a:avLst>
              <a:gd fmla="val 0" name="adj"/>
            </a:avLst>
          </a:prstGeom>
          <a:solidFill>
            <a:srgbClr val="83B9E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lt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January</a:t>
            </a:r>
            <a:endParaRPr sz="1200">
              <a:solidFill>
                <a:schemeClr val="lt1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59" name="Google Shape;59;p13"/>
          <p:cNvSpPr/>
          <p:nvPr/>
        </p:nvSpPr>
        <p:spPr>
          <a:xfrm>
            <a:off x="2806354" y="1397375"/>
            <a:ext cx="1947300" cy="243900"/>
          </a:xfrm>
          <a:prstGeom prst="roundRect">
            <a:avLst>
              <a:gd fmla="val 0" name="adj"/>
            </a:avLst>
          </a:prstGeom>
          <a:solidFill>
            <a:srgbClr val="83B9E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lt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February</a:t>
            </a:r>
            <a:endParaRPr sz="1200">
              <a:solidFill>
                <a:schemeClr val="lt1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60" name="Google Shape;60;p13"/>
          <p:cNvSpPr/>
          <p:nvPr/>
        </p:nvSpPr>
        <p:spPr>
          <a:xfrm>
            <a:off x="5074302" y="1397375"/>
            <a:ext cx="1947300" cy="243900"/>
          </a:xfrm>
          <a:prstGeom prst="roundRect">
            <a:avLst>
              <a:gd fmla="val 0" name="adj"/>
            </a:avLst>
          </a:prstGeom>
          <a:solidFill>
            <a:srgbClr val="83B9E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lt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March</a:t>
            </a:r>
            <a:endParaRPr sz="1200">
              <a:solidFill>
                <a:schemeClr val="lt1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graphicFrame>
        <p:nvGraphicFramePr>
          <p:cNvPr id="61" name="Google Shape;61;p13"/>
          <p:cNvGraphicFramePr/>
          <p:nvPr/>
        </p:nvGraphicFramePr>
        <p:xfrm>
          <a:off x="2806369" y="16392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{881AA7F0-3258-4C3E-9A41-2070119B9824}</a:tableStyleId>
              </a:tblPr>
              <a:tblGrid>
                <a:gridCol w="278175"/>
                <a:gridCol w="278175"/>
                <a:gridCol w="278175"/>
                <a:gridCol w="278175"/>
                <a:gridCol w="278175"/>
                <a:gridCol w="278175"/>
                <a:gridCol w="278175"/>
              </a:tblGrid>
              <a:tr h="2047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Su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Mo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Tu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We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Th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Fr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Sa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4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5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6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7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8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9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10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11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12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13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14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3C2"/>
                    </a:solidFill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15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16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17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18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19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20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21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22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23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24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25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26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27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28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62" name="Google Shape;62;p13"/>
          <p:cNvGraphicFramePr/>
          <p:nvPr/>
        </p:nvGraphicFramePr>
        <p:xfrm>
          <a:off x="5074294" y="16392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{881AA7F0-3258-4C3E-9A41-2070119B9824}</a:tableStyleId>
              </a:tblPr>
              <a:tblGrid>
                <a:gridCol w="278175"/>
                <a:gridCol w="278175"/>
                <a:gridCol w="278175"/>
                <a:gridCol w="278175"/>
                <a:gridCol w="278175"/>
                <a:gridCol w="278175"/>
                <a:gridCol w="278175"/>
              </a:tblGrid>
              <a:tr h="2047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Su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Mo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Tu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We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Th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Fr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Sa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4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5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6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7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8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9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10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11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12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13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14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15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16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17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3C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18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19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20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21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22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23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24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25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26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27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28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29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30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31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63" name="Google Shape;63;p13"/>
          <p:cNvSpPr/>
          <p:nvPr/>
        </p:nvSpPr>
        <p:spPr>
          <a:xfrm>
            <a:off x="5074302" y="3302375"/>
            <a:ext cx="1947300" cy="243900"/>
          </a:xfrm>
          <a:prstGeom prst="roundRect">
            <a:avLst>
              <a:gd fmla="val 0" name="adj"/>
            </a:avLst>
          </a:prstGeom>
          <a:solidFill>
            <a:srgbClr val="5A839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lt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June</a:t>
            </a:r>
            <a:endParaRPr sz="1200">
              <a:solidFill>
                <a:schemeClr val="lt1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graphicFrame>
        <p:nvGraphicFramePr>
          <p:cNvPr id="64" name="Google Shape;64;p13"/>
          <p:cNvGraphicFramePr/>
          <p:nvPr/>
        </p:nvGraphicFramePr>
        <p:xfrm>
          <a:off x="5074294" y="35442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{881AA7F0-3258-4C3E-9A41-2070119B9824}</a:tableStyleId>
              </a:tblPr>
              <a:tblGrid>
                <a:gridCol w="278175"/>
                <a:gridCol w="278175"/>
                <a:gridCol w="278175"/>
                <a:gridCol w="278175"/>
                <a:gridCol w="278175"/>
                <a:gridCol w="278175"/>
                <a:gridCol w="278175"/>
              </a:tblGrid>
              <a:tr h="2047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Su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Mo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Tu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We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Th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Fr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Sa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4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5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6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7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8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9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10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11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12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13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14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15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16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17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18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19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3C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20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21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3C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22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23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24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25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26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27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28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29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30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65" name="Google Shape;65;p13"/>
          <p:cNvSpPr/>
          <p:nvPr/>
        </p:nvSpPr>
        <p:spPr>
          <a:xfrm>
            <a:off x="2806339" y="3302375"/>
            <a:ext cx="1947300" cy="243900"/>
          </a:xfrm>
          <a:prstGeom prst="roundRect">
            <a:avLst>
              <a:gd fmla="val 0" name="adj"/>
            </a:avLst>
          </a:prstGeom>
          <a:solidFill>
            <a:srgbClr val="5A839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lt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May</a:t>
            </a:r>
            <a:endParaRPr sz="1200">
              <a:solidFill>
                <a:schemeClr val="lt1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graphicFrame>
        <p:nvGraphicFramePr>
          <p:cNvPr id="66" name="Google Shape;66;p13"/>
          <p:cNvGraphicFramePr/>
          <p:nvPr/>
        </p:nvGraphicFramePr>
        <p:xfrm>
          <a:off x="2806331" y="35442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{881AA7F0-3258-4C3E-9A41-2070119B9824}</a:tableStyleId>
              </a:tblPr>
              <a:tblGrid>
                <a:gridCol w="278175"/>
                <a:gridCol w="278175"/>
                <a:gridCol w="278175"/>
                <a:gridCol w="278175"/>
                <a:gridCol w="278175"/>
                <a:gridCol w="278175"/>
                <a:gridCol w="278175"/>
              </a:tblGrid>
              <a:tr h="2047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Su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Mo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Tu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We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Th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Fr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Sa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4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5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6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7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8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9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10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3C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11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12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13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14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15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16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17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18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19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20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21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22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23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24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25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3C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26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27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28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29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30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31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67" name="Google Shape;67;p13"/>
          <p:cNvSpPr/>
          <p:nvPr/>
        </p:nvSpPr>
        <p:spPr>
          <a:xfrm>
            <a:off x="538364" y="3302375"/>
            <a:ext cx="1947300" cy="243900"/>
          </a:xfrm>
          <a:prstGeom prst="roundRect">
            <a:avLst>
              <a:gd fmla="val 0" name="adj"/>
            </a:avLst>
          </a:prstGeom>
          <a:solidFill>
            <a:srgbClr val="5A839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lt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April</a:t>
            </a:r>
            <a:endParaRPr sz="1200">
              <a:solidFill>
                <a:schemeClr val="lt1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graphicFrame>
        <p:nvGraphicFramePr>
          <p:cNvPr id="68" name="Google Shape;68;p13"/>
          <p:cNvGraphicFramePr/>
          <p:nvPr/>
        </p:nvGraphicFramePr>
        <p:xfrm>
          <a:off x="538356" y="35442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{881AA7F0-3258-4C3E-9A41-2070119B9824}</a:tableStyleId>
              </a:tblPr>
              <a:tblGrid>
                <a:gridCol w="278175"/>
                <a:gridCol w="278175"/>
                <a:gridCol w="278175"/>
                <a:gridCol w="278175"/>
                <a:gridCol w="278175"/>
                <a:gridCol w="278175"/>
                <a:gridCol w="278175"/>
              </a:tblGrid>
              <a:tr h="2047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Su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Mo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Tu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We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Th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Fr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Sa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4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5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3C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6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7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8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9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10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11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12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13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14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15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3C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16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17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18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19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20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21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22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23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24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25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26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27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28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29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30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69" name="Google Shape;69;p13"/>
          <p:cNvSpPr/>
          <p:nvPr/>
        </p:nvSpPr>
        <p:spPr>
          <a:xfrm>
            <a:off x="538364" y="5207375"/>
            <a:ext cx="1947300" cy="243900"/>
          </a:xfrm>
          <a:prstGeom prst="roundRect">
            <a:avLst>
              <a:gd fmla="val 0" name="adj"/>
            </a:avLst>
          </a:prstGeom>
          <a:solidFill>
            <a:srgbClr val="BB6CA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lt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July</a:t>
            </a:r>
            <a:endParaRPr sz="1200">
              <a:solidFill>
                <a:schemeClr val="lt1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graphicFrame>
        <p:nvGraphicFramePr>
          <p:cNvPr id="70" name="Google Shape;70;p13"/>
          <p:cNvGraphicFramePr/>
          <p:nvPr/>
        </p:nvGraphicFramePr>
        <p:xfrm>
          <a:off x="538356" y="54492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{881AA7F0-3258-4C3E-9A41-2070119B9824}</a:tableStyleId>
              </a:tblPr>
              <a:tblGrid>
                <a:gridCol w="278175"/>
                <a:gridCol w="278175"/>
                <a:gridCol w="278175"/>
                <a:gridCol w="278175"/>
                <a:gridCol w="278175"/>
                <a:gridCol w="278175"/>
                <a:gridCol w="278175"/>
              </a:tblGrid>
              <a:tr h="2047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Su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Mo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Tu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We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Th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Fr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Sa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4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5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6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7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8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9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10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11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12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13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14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15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16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17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18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19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20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21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22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23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24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25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26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27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28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29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30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31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71" name="Google Shape;71;p13"/>
          <p:cNvSpPr/>
          <p:nvPr/>
        </p:nvSpPr>
        <p:spPr>
          <a:xfrm>
            <a:off x="538364" y="7112375"/>
            <a:ext cx="1947300" cy="243900"/>
          </a:xfrm>
          <a:prstGeom prst="roundRect">
            <a:avLst>
              <a:gd fmla="val 0" name="adj"/>
            </a:avLst>
          </a:prstGeom>
          <a:solidFill>
            <a:srgbClr val="F7965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lt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October</a:t>
            </a:r>
            <a:endParaRPr sz="1200">
              <a:solidFill>
                <a:schemeClr val="lt1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graphicFrame>
        <p:nvGraphicFramePr>
          <p:cNvPr id="72" name="Google Shape;72;p13"/>
          <p:cNvGraphicFramePr/>
          <p:nvPr/>
        </p:nvGraphicFramePr>
        <p:xfrm>
          <a:off x="538356" y="73542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{881AA7F0-3258-4C3E-9A41-2070119B9824}</a:tableStyleId>
              </a:tblPr>
              <a:tblGrid>
                <a:gridCol w="278175"/>
                <a:gridCol w="278175"/>
                <a:gridCol w="278175"/>
                <a:gridCol w="278175"/>
                <a:gridCol w="278175"/>
                <a:gridCol w="278175"/>
                <a:gridCol w="278175"/>
              </a:tblGrid>
              <a:tr h="2047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Su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Mo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Tu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We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Th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Fr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Sa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4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5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6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7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8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9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10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11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12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13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14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15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16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17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18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19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20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21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22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23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24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25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26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27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28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29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30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31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3C2"/>
                    </a:solidFill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73" name="Google Shape;73;p13"/>
          <p:cNvSpPr/>
          <p:nvPr/>
        </p:nvSpPr>
        <p:spPr>
          <a:xfrm>
            <a:off x="2806289" y="5207375"/>
            <a:ext cx="1947300" cy="243900"/>
          </a:xfrm>
          <a:prstGeom prst="roundRect">
            <a:avLst>
              <a:gd fmla="val 0" name="adj"/>
            </a:avLst>
          </a:prstGeom>
          <a:solidFill>
            <a:srgbClr val="BB6CA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lt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August</a:t>
            </a:r>
            <a:endParaRPr sz="1200">
              <a:solidFill>
                <a:schemeClr val="lt1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graphicFrame>
        <p:nvGraphicFramePr>
          <p:cNvPr id="74" name="Google Shape;74;p13"/>
          <p:cNvGraphicFramePr/>
          <p:nvPr/>
        </p:nvGraphicFramePr>
        <p:xfrm>
          <a:off x="2806281" y="54492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{881AA7F0-3258-4C3E-9A41-2070119B9824}</a:tableStyleId>
              </a:tblPr>
              <a:tblGrid>
                <a:gridCol w="278175"/>
                <a:gridCol w="278175"/>
                <a:gridCol w="278175"/>
                <a:gridCol w="278175"/>
                <a:gridCol w="278175"/>
                <a:gridCol w="278175"/>
                <a:gridCol w="278175"/>
              </a:tblGrid>
              <a:tr h="2047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Su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Mo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Tu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We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Th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Fr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Sa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4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5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6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7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8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9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10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11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12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13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14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15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16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17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18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19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20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21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22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23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24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25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26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27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28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29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30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31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75" name="Google Shape;75;p13"/>
          <p:cNvSpPr/>
          <p:nvPr/>
        </p:nvSpPr>
        <p:spPr>
          <a:xfrm>
            <a:off x="2806289" y="7112375"/>
            <a:ext cx="1947300" cy="243900"/>
          </a:xfrm>
          <a:prstGeom prst="roundRect">
            <a:avLst>
              <a:gd fmla="val 0" name="adj"/>
            </a:avLst>
          </a:prstGeom>
          <a:solidFill>
            <a:srgbClr val="F7965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lt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November</a:t>
            </a:r>
            <a:endParaRPr sz="1200">
              <a:solidFill>
                <a:schemeClr val="lt1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graphicFrame>
        <p:nvGraphicFramePr>
          <p:cNvPr id="76" name="Google Shape;76;p13"/>
          <p:cNvGraphicFramePr/>
          <p:nvPr/>
        </p:nvGraphicFramePr>
        <p:xfrm>
          <a:off x="2806281" y="73542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{881AA7F0-3258-4C3E-9A41-2070119B9824}</a:tableStyleId>
              </a:tblPr>
              <a:tblGrid>
                <a:gridCol w="278175"/>
                <a:gridCol w="278175"/>
                <a:gridCol w="278175"/>
                <a:gridCol w="278175"/>
                <a:gridCol w="278175"/>
                <a:gridCol w="278175"/>
                <a:gridCol w="278175"/>
              </a:tblGrid>
              <a:tr h="2047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Su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Mo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Tu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We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Th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Fr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Sa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4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5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6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7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8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9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10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11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12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13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14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15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16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17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18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19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20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21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22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23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24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25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26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3C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27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28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29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30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77" name="Google Shape;77;p13"/>
          <p:cNvSpPr/>
          <p:nvPr/>
        </p:nvSpPr>
        <p:spPr>
          <a:xfrm>
            <a:off x="5074214" y="5207375"/>
            <a:ext cx="1947300" cy="243900"/>
          </a:xfrm>
          <a:prstGeom prst="roundRect">
            <a:avLst>
              <a:gd fmla="val 0" name="adj"/>
            </a:avLst>
          </a:prstGeom>
          <a:solidFill>
            <a:srgbClr val="BB6CA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lt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September</a:t>
            </a:r>
            <a:endParaRPr sz="1200">
              <a:solidFill>
                <a:schemeClr val="lt1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graphicFrame>
        <p:nvGraphicFramePr>
          <p:cNvPr id="78" name="Google Shape;78;p13"/>
          <p:cNvGraphicFramePr/>
          <p:nvPr/>
        </p:nvGraphicFramePr>
        <p:xfrm>
          <a:off x="5074206" y="54492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{881AA7F0-3258-4C3E-9A41-2070119B9824}</a:tableStyleId>
              </a:tblPr>
              <a:tblGrid>
                <a:gridCol w="278175"/>
                <a:gridCol w="278175"/>
                <a:gridCol w="278175"/>
                <a:gridCol w="278175"/>
                <a:gridCol w="278175"/>
                <a:gridCol w="278175"/>
                <a:gridCol w="278175"/>
              </a:tblGrid>
              <a:tr h="2047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Su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Mo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Tu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We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Th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Fr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Sa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4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5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6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7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3C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8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9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10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11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12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13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14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15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16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17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18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19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20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21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22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23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24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25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26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27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28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29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30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79" name="Google Shape;79;p13"/>
          <p:cNvSpPr/>
          <p:nvPr/>
        </p:nvSpPr>
        <p:spPr>
          <a:xfrm>
            <a:off x="5074214" y="7112375"/>
            <a:ext cx="1947300" cy="243900"/>
          </a:xfrm>
          <a:prstGeom prst="roundRect">
            <a:avLst>
              <a:gd fmla="val 0" name="adj"/>
            </a:avLst>
          </a:prstGeom>
          <a:solidFill>
            <a:srgbClr val="F7965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lt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December</a:t>
            </a:r>
            <a:endParaRPr sz="1200">
              <a:solidFill>
                <a:schemeClr val="lt1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graphicFrame>
        <p:nvGraphicFramePr>
          <p:cNvPr id="80" name="Google Shape;80;p13"/>
          <p:cNvGraphicFramePr/>
          <p:nvPr/>
        </p:nvGraphicFramePr>
        <p:xfrm>
          <a:off x="5074206" y="73542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{881AA7F0-3258-4C3E-9A41-2070119B9824}</a:tableStyleId>
              </a:tblPr>
              <a:tblGrid>
                <a:gridCol w="278175"/>
                <a:gridCol w="278175"/>
                <a:gridCol w="278175"/>
                <a:gridCol w="278175"/>
                <a:gridCol w="278175"/>
                <a:gridCol w="278175"/>
                <a:gridCol w="278175"/>
              </a:tblGrid>
              <a:tr h="2047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Su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Mo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Tu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We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Th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Fr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solidFill>
                            <a:srgbClr val="333333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Sa</a:t>
                      </a:r>
                      <a:endParaRPr sz="800">
                        <a:solidFill>
                          <a:srgbClr val="333333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4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5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6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7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8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9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10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11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12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13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14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15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16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17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18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19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20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21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22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23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24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3C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25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3C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26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27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28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29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30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333333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31</a:t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3C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333333"/>
                        </a:solidFill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4F4F4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81" name="Google Shape;81;p13"/>
          <p:cNvGraphicFramePr/>
          <p:nvPr/>
        </p:nvGraphicFramePr>
        <p:xfrm>
          <a:off x="538350" y="88533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{881AA7F0-3258-4C3E-9A41-2070119B9824}</a:tableStyleId>
              </a:tblPr>
              <a:tblGrid>
                <a:gridCol w="713875"/>
                <a:gridCol w="1554150"/>
                <a:gridCol w="740975"/>
                <a:gridCol w="1526950"/>
                <a:gridCol w="628800"/>
                <a:gridCol w="1318350"/>
              </a:tblGrid>
              <a:tr h="14148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Jan 1	     </a:t>
                      </a:r>
                      <a:endParaRPr b="1" sz="9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Feb 14    </a:t>
                      </a:r>
                      <a:endParaRPr b="1" sz="9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Mar 17    </a:t>
                      </a:r>
                      <a:endParaRPr b="1" sz="9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Apr 5	     </a:t>
                      </a:r>
                      <a:endParaRPr b="1" sz="9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Apr 15   </a:t>
                      </a:r>
                      <a:endParaRPr b="1" sz="9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1371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New Year's Day</a:t>
                      </a:r>
                      <a:endParaRPr sz="9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Valentine's Day</a:t>
                      </a:r>
                      <a:endParaRPr sz="9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St. Patrick's Day</a:t>
                      </a:r>
                      <a:endParaRPr sz="9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Easter Sunday</a:t>
                      </a:r>
                      <a:endParaRPr sz="9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Tax Day</a:t>
                      </a:r>
                      <a:endParaRPr sz="9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May 10</a:t>
                      </a:r>
                      <a:endParaRPr b="1" sz="9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May 25</a:t>
                      </a:r>
                      <a:endParaRPr b="1" sz="9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Jun 19</a:t>
                      </a:r>
                      <a:endParaRPr b="1" sz="9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Jun 21</a:t>
                      </a:r>
                      <a:endParaRPr b="1" sz="9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Sep 7</a:t>
                      </a:r>
                      <a:endParaRPr b="1" sz="9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1371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Mother's Day</a:t>
                      </a:r>
                      <a:endParaRPr sz="9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Memorial Day</a:t>
                      </a:r>
                      <a:endParaRPr sz="9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Juneteenth</a:t>
                      </a:r>
                      <a:endParaRPr sz="9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Father's Day</a:t>
                      </a:r>
                      <a:endParaRPr sz="9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Labor Day</a:t>
                      </a:r>
                      <a:endParaRPr sz="9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Oct 31</a:t>
                      </a:r>
                      <a:endParaRPr b="1" sz="9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Nov 26</a:t>
                      </a:r>
                      <a:endParaRPr b="1" sz="9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Dec 24</a:t>
                      </a:r>
                      <a:endParaRPr b="1" sz="9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Dec 25</a:t>
                      </a:r>
                      <a:endParaRPr b="1" sz="9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Dec 31</a:t>
                      </a:r>
                      <a:endParaRPr b="1" sz="9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1371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Halloween</a:t>
                      </a:r>
                      <a:endParaRPr sz="9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Thanksgiving Day</a:t>
                      </a:r>
                      <a:endParaRPr sz="9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Christmas Eve</a:t>
                      </a:r>
                      <a:endParaRPr sz="9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Christmas Day</a:t>
                      </a:r>
                      <a:endParaRPr sz="9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New Year's Eve</a:t>
                      </a:r>
                      <a:endParaRPr sz="900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0" marL="9142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F4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