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</p:sldIdLst>
  <p:sldSz cy="10692000" cx="7560000"/>
  <p:notesSz cx="6858000" cy="9144000"/>
  <p:embeddedFontLst>
    <p:embeddedFont>
      <p:font typeface="Advent Pro Medium"/>
      <p:regular r:id="rId7"/>
      <p:bold r:id="rId8"/>
      <p:italic r:id="rId9"/>
      <p:boldItalic r:id="rId10"/>
    </p:embeddedFont>
    <p:embeddedFont>
      <p:font typeface="Advent Pro"/>
      <p:regular r:id="rId11"/>
      <p:bold r:id="rId12"/>
      <p:italic r:id="rId13"/>
      <p:boldItalic r:id="rId14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6CA5DAE6-9AAC-4105-BE1E-D5F323DEC0C8}">
  <a:tblStyle styleId="{6CA5DAE6-9AAC-4105-BE1E-D5F323DEC0C8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font" Target="fonts/AdventPro-regular.fntdata"/><Relationship Id="rId10" Type="http://schemas.openxmlformats.org/officeDocument/2006/relationships/font" Target="fonts/AdventProMedium-boldItalic.fntdata"/><Relationship Id="rId13" Type="http://schemas.openxmlformats.org/officeDocument/2006/relationships/font" Target="fonts/AdventPro-italic.fntdata"/><Relationship Id="rId12" Type="http://schemas.openxmlformats.org/officeDocument/2006/relationships/font" Target="fonts/AdventPro-bold.fntdata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font" Target="fonts/AdventProMedium-italic.fntdata"/><Relationship Id="rId14" Type="http://schemas.openxmlformats.org/officeDocument/2006/relationships/font" Target="fonts/AdventPro-boldItalic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font" Target="fonts/AdventProMedium-regular.fntdata"/><Relationship Id="rId8" Type="http://schemas.openxmlformats.org/officeDocument/2006/relationships/font" Target="fonts/AdventProMedium-bold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217050" y="685800"/>
            <a:ext cx="2424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2217050" y="685800"/>
            <a:ext cx="2424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57712" y="1547778"/>
            <a:ext cx="7044600" cy="42669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57705" y="5891409"/>
            <a:ext cx="7044600" cy="1647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57705" y="2299346"/>
            <a:ext cx="7044600" cy="4081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57705" y="6552657"/>
            <a:ext cx="7044600" cy="2703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57705" y="4471058"/>
            <a:ext cx="7044600" cy="1749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57705" y="2395696"/>
            <a:ext cx="7044600" cy="710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57705" y="2395696"/>
            <a:ext cx="3306900" cy="710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3995291" y="2395696"/>
            <a:ext cx="3306900" cy="710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57705" y="1154948"/>
            <a:ext cx="2321700" cy="1570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57705" y="2888617"/>
            <a:ext cx="2321700" cy="660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05325" y="935745"/>
            <a:ext cx="5264700" cy="8503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780000" y="-260"/>
            <a:ext cx="3780000" cy="10692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19508" y="2563450"/>
            <a:ext cx="3344400" cy="3081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19508" y="5826865"/>
            <a:ext cx="3344400" cy="2567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083839" y="1505164"/>
            <a:ext cx="3172200" cy="7681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57705" y="8794266"/>
            <a:ext cx="4959600" cy="1257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57705" y="2395696"/>
            <a:ext cx="7044600" cy="7101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/>
          <p:nvPr/>
        </p:nvSpPr>
        <p:spPr>
          <a:xfrm>
            <a:off x="272538" y="1815600"/>
            <a:ext cx="2107800" cy="1492500"/>
          </a:xfrm>
          <a:prstGeom prst="roundRect">
            <a:avLst>
              <a:gd fmla="val 6556" name="adj"/>
            </a:avLst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latin typeface="Advent Pro Medium"/>
              <a:ea typeface="Advent Pro Medium"/>
              <a:cs typeface="Advent Pro Medium"/>
              <a:sym typeface="Advent Pro Medium"/>
            </a:endParaRPr>
          </a:p>
        </p:txBody>
      </p:sp>
      <p:sp>
        <p:nvSpPr>
          <p:cNvPr id="55" name="Google Shape;55;p13"/>
          <p:cNvSpPr txBox="1"/>
          <p:nvPr/>
        </p:nvSpPr>
        <p:spPr>
          <a:xfrm>
            <a:off x="1120650" y="264687"/>
            <a:ext cx="5318700" cy="769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3800">
                <a:solidFill>
                  <a:schemeClr val="dk1"/>
                </a:solidFill>
                <a:latin typeface="Advent Pro Medium"/>
                <a:ea typeface="Advent Pro Medium"/>
                <a:cs typeface="Advent Pro Medium"/>
                <a:sym typeface="Advent Pro Medium"/>
              </a:rPr>
              <a:t>Yearly Calendar</a:t>
            </a:r>
            <a:endParaRPr sz="3800">
              <a:solidFill>
                <a:schemeClr val="dk1"/>
              </a:solidFill>
              <a:latin typeface="Advent Pro Medium"/>
              <a:ea typeface="Advent Pro Medium"/>
              <a:cs typeface="Advent Pro Medium"/>
              <a:sym typeface="Advent Pro Medium"/>
            </a:endParaRPr>
          </a:p>
        </p:txBody>
      </p:sp>
      <p:sp>
        <p:nvSpPr>
          <p:cNvPr id="56" name="Google Shape;56;p13"/>
          <p:cNvSpPr/>
          <p:nvPr/>
        </p:nvSpPr>
        <p:spPr>
          <a:xfrm>
            <a:off x="336525" y="1351150"/>
            <a:ext cx="2043900" cy="359700"/>
          </a:xfrm>
          <a:prstGeom prst="roundRect">
            <a:avLst>
              <a:gd fmla="val 16667" name="adj"/>
            </a:avLst>
          </a:prstGeom>
          <a:solidFill>
            <a:srgbClr val="9DD7F4"/>
          </a:solidFill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7" name="Google Shape;57;p13"/>
          <p:cNvSpPr/>
          <p:nvPr/>
        </p:nvSpPr>
        <p:spPr>
          <a:xfrm>
            <a:off x="272500" y="1281775"/>
            <a:ext cx="2043900" cy="359700"/>
          </a:xfrm>
          <a:prstGeom prst="roundRect">
            <a:avLst>
              <a:gd fmla="val 16667" name="adj"/>
            </a:avLst>
          </a:prstGeom>
          <a:solidFill>
            <a:srgbClr val="E2F3FD"/>
          </a:solidFill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latin typeface="Advent Pro Medium"/>
                <a:ea typeface="Advent Pro Medium"/>
                <a:cs typeface="Advent Pro Medium"/>
                <a:sym typeface="Advent Pro Medium"/>
              </a:rPr>
              <a:t>January</a:t>
            </a:r>
            <a:endParaRPr sz="1600">
              <a:latin typeface="Advent Pro Medium"/>
              <a:ea typeface="Advent Pro Medium"/>
              <a:cs typeface="Advent Pro Medium"/>
              <a:sym typeface="Advent Pro Medium"/>
            </a:endParaRPr>
          </a:p>
        </p:txBody>
      </p:sp>
      <p:graphicFrame>
        <p:nvGraphicFramePr>
          <p:cNvPr id="58" name="Google Shape;58;p13"/>
          <p:cNvGraphicFramePr/>
          <p:nvPr/>
        </p:nvGraphicFramePr>
        <p:xfrm>
          <a:off x="272500" y="181565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{6CA5DAE6-9AAC-4105-BE1E-D5F323DEC0C8}</a:tableStyleId>
              </a:tblPr>
              <a:tblGrid>
                <a:gridCol w="301125"/>
                <a:gridCol w="301125"/>
                <a:gridCol w="301125"/>
                <a:gridCol w="301125"/>
                <a:gridCol w="301125"/>
                <a:gridCol w="301125"/>
                <a:gridCol w="301125"/>
              </a:tblGrid>
              <a:tr h="3079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961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961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961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961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sp>
        <p:nvSpPr>
          <p:cNvPr id="59" name="Google Shape;59;p13"/>
          <p:cNvSpPr/>
          <p:nvPr/>
        </p:nvSpPr>
        <p:spPr>
          <a:xfrm>
            <a:off x="2726075" y="1815600"/>
            <a:ext cx="2107800" cy="1492500"/>
          </a:xfrm>
          <a:prstGeom prst="roundRect">
            <a:avLst>
              <a:gd fmla="val 6556" name="adj"/>
            </a:avLst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latin typeface="Advent Pro Medium"/>
              <a:ea typeface="Advent Pro Medium"/>
              <a:cs typeface="Advent Pro Medium"/>
              <a:sym typeface="Advent Pro Medium"/>
            </a:endParaRPr>
          </a:p>
        </p:txBody>
      </p:sp>
      <p:sp>
        <p:nvSpPr>
          <p:cNvPr id="60" name="Google Shape;60;p13"/>
          <p:cNvSpPr/>
          <p:nvPr/>
        </p:nvSpPr>
        <p:spPr>
          <a:xfrm>
            <a:off x="2790063" y="1351150"/>
            <a:ext cx="2043900" cy="359700"/>
          </a:xfrm>
          <a:prstGeom prst="roundRect">
            <a:avLst>
              <a:gd fmla="val 16667" name="adj"/>
            </a:avLst>
          </a:prstGeom>
          <a:solidFill>
            <a:srgbClr val="BECE61"/>
          </a:solidFill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1" name="Google Shape;61;p13"/>
          <p:cNvSpPr/>
          <p:nvPr/>
        </p:nvSpPr>
        <p:spPr>
          <a:xfrm>
            <a:off x="2726038" y="1281775"/>
            <a:ext cx="2043900" cy="359700"/>
          </a:xfrm>
          <a:prstGeom prst="roundRect">
            <a:avLst>
              <a:gd fmla="val 16667" name="adj"/>
            </a:avLst>
          </a:prstGeom>
          <a:solidFill>
            <a:srgbClr val="E4EFB4"/>
          </a:solidFill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latin typeface="Advent Pro Medium"/>
                <a:ea typeface="Advent Pro Medium"/>
                <a:cs typeface="Advent Pro Medium"/>
                <a:sym typeface="Advent Pro Medium"/>
              </a:rPr>
              <a:t>February</a:t>
            </a:r>
            <a:endParaRPr sz="1600">
              <a:latin typeface="Advent Pro Medium"/>
              <a:ea typeface="Advent Pro Medium"/>
              <a:cs typeface="Advent Pro Medium"/>
              <a:sym typeface="Advent Pro Medium"/>
            </a:endParaRPr>
          </a:p>
        </p:txBody>
      </p:sp>
      <p:graphicFrame>
        <p:nvGraphicFramePr>
          <p:cNvPr id="62" name="Google Shape;62;p13"/>
          <p:cNvGraphicFramePr/>
          <p:nvPr/>
        </p:nvGraphicFramePr>
        <p:xfrm>
          <a:off x="2726038" y="181565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{6CA5DAE6-9AAC-4105-BE1E-D5F323DEC0C8}</a:tableStyleId>
              </a:tblPr>
              <a:tblGrid>
                <a:gridCol w="301125"/>
                <a:gridCol w="301125"/>
                <a:gridCol w="301125"/>
                <a:gridCol w="301125"/>
                <a:gridCol w="301125"/>
                <a:gridCol w="301125"/>
                <a:gridCol w="301125"/>
              </a:tblGrid>
              <a:tr h="3079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961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961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961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961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sp>
        <p:nvSpPr>
          <p:cNvPr id="63" name="Google Shape;63;p13"/>
          <p:cNvSpPr/>
          <p:nvPr/>
        </p:nvSpPr>
        <p:spPr>
          <a:xfrm>
            <a:off x="5179625" y="1815600"/>
            <a:ext cx="2107800" cy="1492500"/>
          </a:xfrm>
          <a:prstGeom prst="roundRect">
            <a:avLst>
              <a:gd fmla="val 6556" name="adj"/>
            </a:avLst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latin typeface="Advent Pro Medium"/>
              <a:ea typeface="Advent Pro Medium"/>
              <a:cs typeface="Advent Pro Medium"/>
              <a:sym typeface="Advent Pro Medium"/>
            </a:endParaRPr>
          </a:p>
        </p:txBody>
      </p:sp>
      <p:sp>
        <p:nvSpPr>
          <p:cNvPr id="64" name="Google Shape;64;p13"/>
          <p:cNvSpPr/>
          <p:nvPr/>
        </p:nvSpPr>
        <p:spPr>
          <a:xfrm>
            <a:off x="5243613" y="1351150"/>
            <a:ext cx="2043900" cy="359700"/>
          </a:xfrm>
          <a:prstGeom prst="roundRect">
            <a:avLst>
              <a:gd fmla="val 16667" name="adj"/>
            </a:avLst>
          </a:prstGeom>
          <a:solidFill>
            <a:srgbClr val="EFB05E"/>
          </a:solidFill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5" name="Google Shape;65;p13"/>
          <p:cNvSpPr/>
          <p:nvPr/>
        </p:nvSpPr>
        <p:spPr>
          <a:xfrm>
            <a:off x="5179588" y="1281775"/>
            <a:ext cx="2043900" cy="359700"/>
          </a:xfrm>
          <a:prstGeom prst="roundRect">
            <a:avLst>
              <a:gd fmla="val 16667" name="adj"/>
            </a:avLst>
          </a:prstGeom>
          <a:solidFill>
            <a:srgbClr val="FFE0B3"/>
          </a:solidFill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latin typeface="Advent Pro Medium"/>
                <a:ea typeface="Advent Pro Medium"/>
                <a:cs typeface="Advent Pro Medium"/>
                <a:sym typeface="Advent Pro Medium"/>
              </a:rPr>
              <a:t>March</a:t>
            </a:r>
            <a:endParaRPr sz="1600">
              <a:latin typeface="Advent Pro Medium"/>
              <a:ea typeface="Advent Pro Medium"/>
              <a:cs typeface="Advent Pro Medium"/>
              <a:sym typeface="Advent Pro Medium"/>
            </a:endParaRPr>
          </a:p>
        </p:txBody>
      </p:sp>
      <p:graphicFrame>
        <p:nvGraphicFramePr>
          <p:cNvPr id="66" name="Google Shape;66;p13"/>
          <p:cNvGraphicFramePr/>
          <p:nvPr/>
        </p:nvGraphicFramePr>
        <p:xfrm>
          <a:off x="5179588" y="181565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{6CA5DAE6-9AAC-4105-BE1E-D5F323DEC0C8}</a:tableStyleId>
              </a:tblPr>
              <a:tblGrid>
                <a:gridCol w="301125"/>
                <a:gridCol w="301125"/>
                <a:gridCol w="301125"/>
                <a:gridCol w="301125"/>
                <a:gridCol w="301125"/>
                <a:gridCol w="301125"/>
                <a:gridCol w="301125"/>
              </a:tblGrid>
              <a:tr h="3079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961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961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961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961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sp>
        <p:nvSpPr>
          <p:cNvPr id="67" name="Google Shape;67;p13"/>
          <p:cNvSpPr/>
          <p:nvPr/>
        </p:nvSpPr>
        <p:spPr>
          <a:xfrm>
            <a:off x="272538" y="4169300"/>
            <a:ext cx="2107800" cy="1492500"/>
          </a:xfrm>
          <a:prstGeom prst="roundRect">
            <a:avLst>
              <a:gd fmla="val 6556" name="adj"/>
            </a:avLst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latin typeface="Advent Pro Medium"/>
              <a:ea typeface="Advent Pro Medium"/>
              <a:cs typeface="Advent Pro Medium"/>
              <a:sym typeface="Advent Pro Medium"/>
            </a:endParaRPr>
          </a:p>
        </p:txBody>
      </p:sp>
      <p:sp>
        <p:nvSpPr>
          <p:cNvPr id="68" name="Google Shape;68;p13"/>
          <p:cNvSpPr/>
          <p:nvPr/>
        </p:nvSpPr>
        <p:spPr>
          <a:xfrm>
            <a:off x="336525" y="3704850"/>
            <a:ext cx="2043900" cy="359700"/>
          </a:xfrm>
          <a:prstGeom prst="roundRect">
            <a:avLst>
              <a:gd fmla="val 16667" name="adj"/>
            </a:avLst>
          </a:prstGeom>
          <a:solidFill>
            <a:srgbClr val="EF84BA"/>
          </a:solidFill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9" name="Google Shape;69;p13"/>
          <p:cNvSpPr/>
          <p:nvPr/>
        </p:nvSpPr>
        <p:spPr>
          <a:xfrm>
            <a:off x="272500" y="3635475"/>
            <a:ext cx="2043900" cy="359700"/>
          </a:xfrm>
          <a:prstGeom prst="roundRect">
            <a:avLst>
              <a:gd fmla="val 16667" name="adj"/>
            </a:avLst>
          </a:prstGeom>
          <a:solidFill>
            <a:srgbClr val="FFCCE4"/>
          </a:solidFill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latin typeface="Advent Pro Medium"/>
                <a:ea typeface="Advent Pro Medium"/>
                <a:cs typeface="Advent Pro Medium"/>
                <a:sym typeface="Advent Pro Medium"/>
              </a:rPr>
              <a:t>April</a:t>
            </a:r>
            <a:endParaRPr sz="1600">
              <a:latin typeface="Advent Pro Medium"/>
              <a:ea typeface="Advent Pro Medium"/>
              <a:cs typeface="Advent Pro Medium"/>
              <a:sym typeface="Advent Pro Medium"/>
            </a:endParaRPr>
          </a:p>
        </p:txBody>
      </p:sp>
      <p:graphicFrame>
        <p:nvGraphicFramePr>
          <p:cNvPr id="70" name="Google Shape;70;p13"/>
          <p:cNvGraphicFramePr/>
          <p:nvPr/>
        </p:nvGraphicFramePr>
        <p:xfrm>
          <a:off x="272500" y="416935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{6CA5DAE6-9AAC-4105-BE1E-D5F323DEC0C8}</a:tableStyleId>
              </a:tblPr>
              <a:tblGrid>
                <a:gridCol w="301125"/>
                <a:gridCol w="301125"/>
                <a:gridCol w="301125"/>
                <a:gridCol w="301125"/>
                <a:gridCol w="301125"/>
                <a:gridCol w="301125"/>
                <a:gridCol w="301125"/>
              </a:tblGrid>
              <a:tr h="3079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961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961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961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961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sp>
        <p:nvSpPr>
          <p:cNvPr id="71" name="Google Shape;71;p13"/>
          <p:cNvSpPr/>
          <p:nvPr/>
        </p:nvSpPr>
        <p:spPr>
          <a:xfrm>
            <a:off x="2726075" y="4169300"/>
            <a:ext cx="2107800" cy="1492500"/>
          </a:xfrm>
          <a:prstGeom prst="roundRect">
            <a:avLst>
              <a:gd fmla="val 6556" name="adj"/>
            </a:avLst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latin typeface="Advent Pro Medium"/>
              <a:ea typeface="Advent Pro Medium"/>
              <a:cs typeface="Advent Pro Medium"/>
              <a:sym typeface="Advent Pro Medium"/>
            </a:endParaRPr>
          </a:p>
        </p:txBody>
      </p:sp>
      <p:sp>
        <p:nvSpPr>
          <p:cNvPr id="72" name="Google Shape;72;p13"/>
          <p:cNvSpPr/>
          <p:nvPr/>
        </p:nvSpPr>
        <p:spPr>
          <a:xfrm>
            <a:off x="2790063" y="3704850"/>
            <a:ext cx="2043900" cy="359700"/>
          </a:xfrm>
          <a:prstGeom prst="roundRect">
            <a:avLst>
              <a:gd fmla="val 16667" name="adj"/>
            </a:avLst>
          </a:prstGeom>
          <a:solidFill>
            <a:srgbClr val="B2A8F4"/>
          </a:solidFill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3" name="Google Shape;73;p13"/>
          <p:cNvSpPr/>
          <p:nvPr/>
        </p:nvSpPr>
        <p:spPr>
          <a:xfrm>
            <a:off x="2726038" y="3635475"/>
            <a:ext cx="2043900" cy="359700"/>
          </a:xfrm>
          <a:prstGeom prst="roundRect">
            <a:avLst>
              <a:gd fmla="val 16667" name="adj"/>
            </a:avLst>
          </a:prstGeom>
          <a:solidFill>
            <a:srgbClr val="E2DCFF"/>
          </a:solidFill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latin typeface="Advent Pro Medium"/>
                <a:ea typeface="Advent Pro Medium"/>
                <a:cs typeface="Advent Pro Medium"/>
                <a:sym typeface="Advent Pro Medium"/>
              </a:rPr>
              <a:t>May</a:t>
            </a:r>
            <a:endParaRPr sz="1600">
              <a:latin typeface="Advent Pro Medium"/>
              <a:ea typeface="Advent Pro Medium"/>
              <a:cs typeface="Advent Pro Medium"/>
              <a:sym typeface="Advent Pro Medium"/>
            </a:endParaRPr>
          </a:p>
        </p:txBody>
      </p:sp>
      <p:graphicFrame>
        <p:nvGraphicFramePr>
          <p:cNvPr id="74" name="Google Shape;74;p13"/>
          <p:cNvGraphicFramePr/>
          <p:nvPr/>
        </p:nvGraphicFramePr>
        <p:xfrm>
          <a:off x="2726038" y="416935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{6CA5DAE6-9AAC-4105-BE1E-D5F323DEC0C8}</a:tableStyleId>
              </a:tblPr>
              <a:tblGrid>
                <a:gridCol w="301125"/>
                <a:gridCol w="301125"/>
                <a:gridCol w="301125"/>
                <a:gridCol w="301125"/>
                <a:gridCol w="301125"/>
                <a:gridCol w="301125"/>
                <a:gridCol w="301125"/>
              </a:tblGrid>
              <a:tr h="3079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961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961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961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961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sp>
        <p:nvSpPr>
          <p:cNvPr id="75" name="Google Shape;75;p13"/>
          <p:cNvSpPr/>
          <p:nvPr/>
        </p:nvSpPr>
        <p:spPr>
          <a:xfrm>
            <a:off x="5179625" y="4169300"/>
            <a:ext cx="2107800" cy="1492500"/>
          </a:xfrm>
          <a:prstGeom prst="roundRect">
            <a:avLst>
              <a:gd fmla="val 6556" name="adj"/>
            </a:avLst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latin typeface="Advent Pro Medium"/>
              <a:ea typeface="Advent Pro Medium"/>
              <a:cs typeface="Advent Pro Medium"/>
              <a:sym typeface="Advent Pro Medium"/>
            </a:endParaRPr>
          </a:p>
        </p:txBody>
      </p:sp>
      <p:sp>
        <p:nvSpPr>
          <p:cNvPr id="76" name="Google Shape;76;p13"/>
          <p:cNvSpPr/>
          <p:nvPr/>
        </p:nvSpPr>
        <p:spPr>
          <a:xfrm>
            <a:off x="5243613" y="3704850"/>
            <a:ext cx="2043900" cy="359700"/>
          </a:xfrm>
          <a:prstGeom prst="roundRect">
            <a:avLst>
              <a:gd fmla="val 16667" name="adj"/>
            </a:avLst>
          </a:prstGeom>
          <a:solidFill>
            <a:srgbClr val="7CD1A0"/>
          </a:solidFill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7" name="Google Shape;77;p13"/>
          <p:cNvSpPr/>
          <p:nvPr/>
        </p:nvSpPr>
        <p:spPr>
          <a:xfrm>
            <a:off x="5179588" y="3635475"/>
            <a:ext cx="2043900" cy="359700"/>
          </a:xfrm>
          <a:prstGeom prst="roundRect">
            <a:avLst>
              <a:gd fmla="val 16667" name="adj"/>
            </a:avLst>
          </a:prstGeom>
          <a:solidFill>
            <a:srgbClr val="C7EFD9"/>
          </a:solidFill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latin typeface="Advent Pro Medium"/>
                <a:ea typeface="Advent Pro Medium"/>
                <a:cs typeface="Advent Pro Medium"/>
                <a:sym typeface="Advent Pro Medium"/>
              </a:rPr>
              <a:t>June</a:t>
            </a:r>
            <a:endParaRPr sz="1600">
              <a:latin typeface="Advent Pro Medium"/>
              <a:ea typeface="Advent Pro Medium"/>
              <a:cs typeface="Advent Pro Medium"/>
              <a:sym typeface="Advent Pro Medium"/>
            </a:endParaRPr>
          </a:p>
        </p:txBody>
      </p:sp>
      <p:graphicFrame>
        <p:nvGraphicFramePr>
          <p:cNvPr id="78" name="Google Shape;78;p13"/>
          <p:cNvGraphicFramePr/>
          <p:nvPr/>
        </p:nvGraphicFramePr>
        <p:xfrm>
          <a:off x="5179588" y="416935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{6CA5DAE6-9AAC-4105-BE1E-D5F323DEC0C8}</a:tableStyleId>
              </a:tblPr>
              <a:tblGrid>
                <a:gridCol w="301125"/>
                <a:gridCol w="301125"/>
                <a:gridCol w="301125"/>
                <a:gridCol w="301125"/>
                <a:gridCol w="301125"/>
                <a:gridCol w="301125"/>
                <a:gridCol w="301125"/>
              </a:tblGrid>
              <a:tr h="3079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961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961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961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961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sp>
        <p:nvSpPr>
          <p:cNvPr id="79" name="Google Shape;79;p13"/>
          <p:cNvSpPr/>
          <p:nvPr/>
        </p:nvSpPr>
        <p:spPr>
          <a:xfrm>
            <a:off x="272538" y="6523000"/>
            <a:ext cx="2107800" cy="1492500"/>
          </a:xfrm>
          <a:prstGeom prst="roundRect">
            <a:avLst>
              <a:gd fmla="val 6556" name="adj"/>
            </a:avLst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latin typeface="Advent Pro Medium"/>
              <a:ea typeface="Advent Pro Medium"/>
              <a:cs typeface="Advent Pro Medium"/>
              <a:sym typeface="Advent Pro Medium"/>
            </a:endParaRPr>
          </a:p>
        </p:txBody>
      </p:sp>
      <p:sp>
        <p:nvSpPr>
          <p:cNvPr id="80" name="Google Shape;80;p13"/>
          <p:cNvSpPr/>
          <p:nvPr/>
        </p:nvSpPr>
        <p:spPr>
          <a:xfrm>
            <a:off x="336525" y="6058550"/>
            <a:ext cx="2043900" cy="359700"/>
          </a:xfrm>
          <a:prstGeom prst="roundRect">
            <a:avLst>
              <a:gd fmla="val 16667" name="adj"/>
            </a:avLst>
          </a:prstGeom>
          <a:solidFill>
            <a:srgbClr val="BECE61"/>
          </a:solidFill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1" name="Google Shape;81;p13"/>
          <p:cNvSpPr/>
          <p:nvPr/>
        </p:nvSpPr>
        <p:spPr>
          <a:xfrm>
            <a:off x="272500" y="5989175"/>
            <a:ext cx="2043900" cy="359700"/>
          </a:xfrm>
          <a:prstGeom prst="roundRect">
            <a:avLst>
              <a:gd fmla="val 16667" name="adj"/>
            </a:avLst>
          </a:prstGeom>
          <a:solidFill>
            <a:srgbClr val="E4EFB4"/>
          </a:solidFill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latin typeface="Advent Pro Medium"/>
                <a:ea typeface="Advent Pro Medium"/>
                <a:cs typeface="Advent Pro Medium"/>
                <a:sym typeface="Advent Pro Medium"/>
              </a:rPr>
              <a:t>July</a:t>
            </a:r>
            <a:endParaRPr sz="1600">
              <a:latin typeface="Advent Pro Medium"/>
              <a:ea typeface="Advent Pro Medium"/>
              <a:cs typeface="Advent Pro Medium"/>
              <a:sym typeface="Advent Pro Medium"/>
            </a:endParaRPr>
          </a:p>
        </p:txBody>
      </p:sp>
      <p:graphicFrame>
        <p:nvGraphicFramePr>
          <p:cNvPr id="82" name="Google Shape;82;p13"/>
          <p:cNvGraphicFramePr/>
          <p:nvPr/>
        </p:nvGraphicFramePr>
        <p:xfrm>
          <a:off x="272500" y="652305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{6CA5DAE6-9AAC-4105-BE1E-D5F323DEC0C8}</a:tableStyleId>
              </a:tblPr>
              <a:tblGrid>
                <a:gridCol w="301125"/>
                <a:gridCol w="301125"/>
                <a:gridCol w="301125"/>
                <a:gridCol w="301125"/>
                <a:gridCol w="301125"/>
                <a:gridCol w="301125"/>
                <a:gridCol w="301125"/>
              </a:tblGrid>
              <a:tr h="3079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961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961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961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961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sp>
        <p:nvSpPr>
          <p:cNvPr id="83" name="Google Shape;83;p13"/>
          <p:cNvSpPr/>
          <p:nvPr/>
        </p:nvSpPr>
        <p:spPr>
          <a:xfrm>
            <a:off x="2726075" y="6523000"/>
            <a:ext cx="2107800" cy="1492500"/>
          </a:xfrm>
          <a:prstGeom prst="roundRect">
            <a:avLst>
              <a:gd fmla="val 6556" name="adj"/>
            </a:avLst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latin typeface="Advent Pro Medium"/>
              <a:ea typeface="Advent Pro Medium"/>
              <a:cs typeface="Advent Pro Medium"/>
              <a:sym typeface="Advent Pro Medium"/>
            </a:endParaRPr>
          </a:p>
        </p:txBody>
      </p:sp>
      <p:sp>
        <p:nvSpPr>
          <p:cNvPr id="84" name="Google Shape;84;p13"/>
          <p:cNvSpPr/>
          <p:nvPr/>
        </p:nvSpPr>
        <p:spPr>
          <a:xfrm>
            <a:off x="2790063" y="6058550"/>
            <a:ext cx="2043900" cy="359700"/>
          </a:xfrm>
          <a:prstGeom prst="roundRect">
            <a:avLst>
              <a:gd fmla="val 16667" name="adj"/>
            </a:avLst>
          </a:prstGeom>
          <a:solidFill>
            <a:srgbClr val="EFB05E"/>
          </a:solidFill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5" name="Google Shape;85;p13"/>
          <p:cNvSpPr/>
          <p:nvPr/>
        </p:nvSpPr>
        <p:spPr>
          <a:xfrm>
            <a:off x="2726038" y="5989175"/>
            <a:ext cx="2043900" cy="359700"/>
          </a:xfrm>
          <a:prstGeom prst="roundRect">
            <a:avLst>
              <a:gd fmla="val 16667" name="adj"/>
            </a:avLst>
          </a:prstGeom>
          <a:solidFill>
            <a:srgbClr val="FFE0B3"/>
          </a:solidFill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latin typeface="Advent Pro Medium"/>
                <a:ea typeface="Advent Pro Medium"/>
                <a:cs typeface="Advent Pro Medium"/>
                <a:sym typeface="Advent Pro Medium"/>
              </a:rPr>
              <a:t>August</a:t>
            </a:r>
            <a:endParaRPr sz="1600">
              <a:latin typeface="Advent Pro Medium"/>
              <a:ea typeface="Advent Pro Medium"/>
              <a:cs typeface="Advent Pro Medium"/>
              <a:sym typeface="Advent Pro Medium"/>
            </a:endParaRPr>
          </a:p>
        </p:txBody>
      </p:sp>
      <p:graphicFrame>
        <p:nvGraphicFramePr>
          <p:cNvPr id="86" name="Google Shape;86;p13"/>
          <p:cNvGraphicFramePr/>
          <p:nvPr/>
        </p:nvGraphicFramePr>
        <p:xfrm>
          <a:off x="2726038" y="652305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{6CA5DAE6-9AAC-4105-BE1E-D5F323DEC0C8}</a:tableStyleId>
              </a:tblPr>
              <a:tblGrid>
                <a:gridCol w="301125"/>
                <a:gridCol w="301125"/>
                <a:gridCol w="301125"/>
                <a:gridCol w="301125"/>
                <a:gridCol w="301125"/>
                <a:gridCol w="301125"/>
                <a:gridCol w="301125"/>
              </a:tblGrid>
              <a:tr h="3079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961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961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961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961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sp>
        <p:nvSpPr>
          <p:cNvPr id="87" name="Google Shape;87;p13"/>
          <p:cNvSpPr/>
          <p:nvPr/>
        </p:nvSpPr>
        <p:spPr>
          <a:xfrm>
            <a:off x="5179625" y="6523000"/>
            <a:ext cx="2107800" cy="1492500"/>
          </a:xfrm>
          <a:prstGeom prst="roundRect">
            <a:avLst>
              <a:gd fmla="val 6556" name="adj"/>
            </a:avLst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latin typeface="Advent Pro Medium"/>
              <a:ea typeface="Advent Pro Medium"/>
              <a:cs typeface="Advent Pro Medium"/>
              <a:sym typeface="Advent Pro Medium"/>
            </a:endParaRPr>
          </a:p>
        </p:txBody>
      </p:sp>
      <p:sp>
        <p:nvSpPr>
          <p:cNvPr id="88" name="Google Shape;88;p13"/>
          <p:cNvSpPr/>
          <p:nvPr/>
        </p:nvSpPr>
        <p:spPr>
          <a:xfrm>
            <a:off x="5243613" y="6058550"/>
            <a:ext cx="2043900" cy="359700"/>
          </a:xfrm>
          <a:prstGeom prst="roundRect">
            <a:avLst>
              <a:gd fmla="val 16667" name="adj"/>
            </a:avLst>
          </a:prstGeom>
          <a:solidFill>
            <a:srgbClr val="9DD7F4"/>
          </a:solidFill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9" name="Google Shape;89;p13"/>
          <p:cNvSpPr/>
          <p:nvPr/>
        </p:nvSpPr>
        <p:spPr>
          <a:xfrm>
            <a:off x="5179588" y="5989175"/>
            <a:ext cx="2043900" cy="359700"/>
          </a:xfrm>
          <a:prstGeom prst="roundRect">
            <a:avLst>
              <a:gd fmla="val 16667" name="adj"/>
            </a:avLst>
          </a:prstGeom>
          <a:solidFill>
            <a:srgbClr val="E2F3FD"/>
          </a:solidFill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latin typeface="Advent Pro Medium"/>
                <a:ea typeface="Advent Pro Medium"/>
                <a:cs typeface="Advent Pro Medium"/>
                <a:sym typeface="Advent Pro Medium"/>
              </a:rPr>
              <a:t>September</a:t>
            </a:r>
            <a:endParaRPr sz="1600">
              <a:latin typeface="Advent Pro Medium"/>
              <a:ea typeface="Advent Pro Medium"/>
              <a:cs typeface="Advent Pro Medium"/>
              <a:sym typeface="Advent Pro Medium"/>
            </a:endParaRPr>
          </a:p>
        </p:txBody>
      </p:sp>
      <p:graphicFrame>
        <p:nvGraphicFramePr>
          <p:cNvPr id="90" name="Google Shape;90;p13"/>
          <p:cNvGraphicFramePr/>
          <p:nvPr/>
        </p:nvGraphicFramePr>
        <p:xfrm>
          <a:off x="5179588" y="652305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{6CA5DAE6-9AAC-4105-BE1E-D5F323DEC0C8}</a:tableStyleId>
              </a:tblPr>
              <a:tblGrid>
                <a:gridCol w="301125"/>
                <a:gridCol w="301125"/>
                <a:gridCol w="301125"/>
                <a:gridCol w="301125"/>
                <a:gridCol w="301125"/>
                <a:gridCol w="301125"/>
                <a:gridCol w="301125"/>
              </a:tblGrid>
              <a:tr h="3079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961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961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961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961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sp>
        <p:nvSpPr>
          <p:cNvPr id="91" name="Google Shape;91;p13"/>
          <p:cNvSpPr/>
          <p:nvPr/>
        </p:nvSpPr>
        <p:spPr>
          <a:xfrm>
            <a:off x="272538" y="8876700"/>
            <a:ext cx="2107800" cy="1492500"/>
          </a:xfrm>
          <a:prstGeom prst="roundRect">
            <a:avLst>
              <a:gd fmla="val 6556" name="adj"/>
            </a:avLst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latin typeface="Advent Pro Medium"/>
              <a:ea typeface="Advent Pro Medium"/>
              <a:cs typeface="Advent Pro Medium"/>
              <a:sym typeface="Advent Pro Medium"/>
            </a:endParaRPr>
          </a:p>
        </p:txBody>
      </p:sp>
      <p:sp>
        <p:nvSpPr>
          <p:cNvPr id="92" name="Google Shape;92;p13"/>
          <p:cNvSpPr/>
          <p:nvPr/>
        </p:nvSpPr>
        <p:spPr>
          <a:xfrm>
            <a:off x="336525" y="8412250"/>
            <a:ext cx="2043900" cy="359700"/>
          </a:xfrm>
          <a:prstGeom prst="roundRect">
            <a:avLst>
              <a:gd fmla="val 16667" name="adj"/>
            </a:avLst>
          </a:prstGeom>
          <a:solidFill>
            <a:srgbClr val="B2A8F4"/>
          </a:solidFill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3" name="Google Shape;93;p13"/>
          <p:cNvSpPr/>
          <p:nvPr/>
        </p:nvSpPr>
        <p:spPr>
          <a:xfrm>
            <a:off x="272500" y="8342875"/>
            <a:ext cx="2043900" cy="359700"/>
          </a:xfrm>
          <a:prstGeom prst="roundRect">
            <a:avLst>
              <a:gd fmla="val 16667" name="adj"/>
            </a:avLst>
          </a:prstGeom>
          <a:solidFill>
            <a:srgbClr val="E2DCFF"/>
          </a:solidFill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latin typeface="Advent Pro Medium"/>
                <a:ea typeface="Advent Pro Medium"/>
                <a:cs typeface="Advent Pro Medium"/>
                <a:sym typeface="Advent Pro Medium"/>
              </a:rPr>
              <a:t>October</a:t>
            </a:r>
            <a:endParaRPr sz="1600">
              <a:latin typeface="Advent Pro Medium"/>
              <a:ea typeface="Advent Pro Medium"/>
              <a:cs typeface="Advent Pro Medium"/>
              <a:sym typeface="Advent Pro Medium"/>
            </a:endParaRPr>
          </a:p>
        </p:txBody>
      </p:sp>
      <p:graphicFrame>
        <p:nvGraphicFramePr>
          <p:cNvPr id="94" name="Google Shape;94;p13"/>
          <p:cNvGraphicFramePr/>
          <p:nvPr/>
        </p:nvGraphicFramePr>
        <p:xfrm>
          <a:off x="272500" y="887675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{6CA5DAE6-9AAC-4105-BE1E-D5F323DEC0C8}</a:tableStyleId>
              </a:tblPr>
              <a:tblGrid>
                <a:gridCol w="301125"/>
                <a:gridCol w="301125"/>
                <a:gridCol w="301125"/>
                <a:gridCol w="301125"/>
                <a:gridCol w="301125"/>
                <a:gridCol w="301125"/>
                <a:gridCol w="301125"/>
              </a:tblGrid>
              <a:tr h="3079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961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961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961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961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sp>
        <p:nvSpPr>
          <p:cNvPr id="95" name="Google Shape;95;p13"/>
          <p:cNvSpPr/>
          <p:nvPr/>
        </p:nvSpPr>
        <p:spPr>
          <a:xfrm>
            <a:off x="2726075" y="8876700"/>
            <a:ext cx="2107800" cy="1492500"/>
          </a:xfrm>
          <a:prstGeom prst="roundRect">
            <a:avLst>
              <a:gd fmla="val 6556" name="adj"/>
            </a:avLst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latin typeface="Advent Pro Medium"/>
              <a:ea typeface="Advent Pro Medium"/>
              <a:cs typeface="Advent Pro Medium"/>
              <a:sym typeface="Advent Pro Medium"/>
            </a:endParaRPr>
          </a:p>
        </p:txBody>
      </p:sp>
      <p:sp>
        <p:nvSpPr>
          <p:cNvPr id="96" name="Google Shape;96;p13"/>
          <p:cNvSpPr/>
          <p:nvPr/>
        </p:nvSpPr>
        <p:spPr>
          <a:xfrm>
            <a:off x="2790063" y="8412250"/>
            <a:ext cx="2043900" cy="359700"/>
          </a:xfrm>
          <a:prstGeom prst="roundRect">
            <a:avLst>
              <a:gd fmla="val 16667" name="adj"/>
            </a:avLst>
          </a:prstGeom>
          <a:solidFill>
            <a:srgbClr val="7CD1A0"/>
          </a:solidFill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7" name="Google Shape;97;p13"/>
          <p:cNvSpPr/>
          <p:nvPr/>
        </p:nvSpPr>
        <p:spPr>
          <a:xfrm>
            <a:off x="2726038" y="8342875"/>
            <a:ext cx="2043900" cy="359700"/>
          </a:xfrm>
          <a:prstGeom prst="roundRect">
            <a:avLst>
              <a:gd fmla="val 16667" name="adj"/>
            </a:avLst>
          </a:prstGeom>
          <a:solidFill>
            <a:srgbClr val="C7EFD9"/>
          </a:solidFill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latin typeface="Advent Pro Medium"/>
                <a:ea typeface="Advent Pro Medium"/>
                <a:cs typeface="Advent Pro Medium"/>
                <a:sym typeface="Advent Pro Medium"/>
              </a:rPr>
              <a:t>November</a:t>
            </a:r>
            <a:endParaRPr sz="1600">
              <a:latin typeface="Advent Pro Medium"/>
              <a:ea typeface="Advent Pro Medium"/>
              <a:cs typeface="Advent Pro Medium"/>
              <a:sym typeface="Advent Pro Medium"/>
            </a:endParaRPr>
          </a:p>
        </p:txBody>
      </p:sp>
      <p:graphicFrame>
        <p:nvGraphicFramePr>
          <p:cNvPr id="98" name="Google Shape;98;p13"/>
          <p:cNvGraphicFramePr/>
          <p:nvPr/>
        </p:nvGraphicFramePr>
        <p:xfrm>
          <a:off x="2726038" y="887675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{6CA5DAE6-9AAC-4105-BE1E-D5F323DEC0C8}</a:tableStyleId>
              </a:tblPr>
              <a:tblGrid>
                <a:gridCol w="301125"/>
                <a:gridCol w="301125"/>
                <a:gridCol w="301125"/>
                <a:gridCol w="301125"/>
                <a:gridCol w="301125"/>
                <a:gridCol w="301125"/>
                <a:gridCol w="301125"/>
              </a:tblGrid>
              <a:tr h="3079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961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961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961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961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sp>
        <p:nvSpPr>
          <p:cNvPr id="99" name="Google Shape;99;p13"/>
          <p:cNvSpPr/>
          <p:nvPr/>
        </p:nvSpPr>
        <p:spPr>
          <a:xfrm>
            <a:off x="5179625" y="8876700"/>
            <a:ext cx="2107800" cy="1492500"/>
          </a:xfrm>
          <a:prstGeom prst="roundRect">
            <a:avLst>
              <a:gd fmla="val 6556" name="adj"/>
            </a:avLst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latin typeface="Advent Pro Medium"/>
              <a:ea typeface="Advent Pro Medium"/>
              <a:cs typeface="Advent Pro Medium"/>
              <a:sym typeface="Advent Pro Medium"/>
            </a:endParaRPr>
          </a:p>
        </p:txBody>
      </p:sp>
      <p:sp>
        <p:nvSpPr>
          <p:cNvPr id="100" name="Google Shape;100;p13"/>
          <p:cNvSpPr/>
          <p:nvPr/>
        </p:nvSpPr>
        <p:spPr>
          <a:xfrm>
            <a:off x="5243613" y="8412250"/>
            <a:ext cx="2043900" cy="359700"/>
          </a:xfrm>
          <a:prstGeom prst="roundRect">
            <a:avLst>
              <a:gd fmla="val 16667" name="adj"/>
            </a:avLst>
          </a:prstGeom>
          <a:solidFill>
            <a:srgbClr val="EF84BA"/>
          </a:solidFill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1" name="Google Shape;101;p13"/>
          <p:cNvSpPr/>
          <p:nvPr/>
        </p:nvSpPr>
        <p:spPr>
          <a:xfrm>
            <a:off x="5179588" y="8342875"/>
            <a:ext cx="2043900" cy="359700"/>
          </a:xfrm>
          <a:prstGeom prst="roundRect">
            <a:avLst>
              <a:gd fmla="val 16667" name="adj"/>
            </a:avLst>
          </a:prstGeom>
          <a:solidFill>
            <a:srgbClr val="FFCCE4"/>
          </a:solidFill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latin typeface="Advent Pro Medium"/>
                <a:ea typeface="Advent Pro Medium"/>
                <a:cs typeface="Advent Pro Medium"/>
                <a:sym typeface="Advent Pro Medium"/>
              </a:rPr>
              <a:t>December</a:t>
            </a:r>
            <a:endParaRPr sz="1600">
              <a:latin typeface="Advent Pro Medium"/>
              <a:ea typeface="Advent Pro Medium"/>
              <a:cs typeface="Advent Pro Medium"/>
              <a:sym typeface="Advent Pro Medium"/>
            </a:endParaRPr>
          </a:p>
        </p:txBody>
      </p:sp>
      <p:graphicFrame>
        <p:nvGraphicFramePr>
          <p:cNvPr id="102" name="Google Shape;102;p13"/>
          <p:cNvGraphicFramePr/>
          <p:nvPr/>
        </p:nvGraphicFramePr>
        <p:xfrm>
          <a:off x="5179588" y="887675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{6CA5DAE6-9AAC-4105-BE1E-D5F323DEC0C8}</a:tableStyleId>
              </a:tblPr>
              <a:tblGrid>
                <a:gridCol w="301125"/>
                <a:gridCol w="301125"/>
                <a:gridCol w="301125"/>
                <a:gridCol w="301125"/>
                <a:gridCol w="301125"/>
                <a:gridCol w="301125"/>
                <a:gridCol w="301125"/>
              </a:tblGrid>
              <a:tr h="3079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961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961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961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961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 Medium"/>
                        <a:ea typeface="Advent Pro Medium"/>
                        <a:cs typeface="Advent Pro Medium"/>
                        <a:sym typeface="Advent Pro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