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Kalnia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67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9786C85-5908-4806-94AE-4F0FA7B10FC0}">
  <a:tblStyle styleId="{69786C85-5908-4806-94AE-4F0FA7B10FC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671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Kalnia-bold.fntdata"/><Relationship Id="rId12" Type="http://schemas.openxmlformats.org/officeDocument/2006/relationships/font" Target="fonts/Kalni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48200" y="145200"/>
            <a:ext cx="10395600" cy="7269600"/>
          </a:xfrm>
          <a:prstGeom prst="roundRect">
            <a:avLst>
              <a:gd fmla="val 1995" name="adj"/>
            </a:avLst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398769" y="2117575"/>
            <a:ext cx="2322000" cy="1537200"/>
            <a:chOff x="398769" y="2117575"/>
            <a:chExt cx="2322000" cy="1537200"/>
          </a:xfrm>
        </p:grpSpPr>
        <p:sp>
          <p:nvSpPr>
            <p:cNvPr id="56" name="Google Shape;56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1C75B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57" name="Google Shape;57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1C75B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58" name="Google Shape;58;p13"/>
          <p:cNvGraphicFramePr/>
          <p:nvPr/>
        </p:nvGraphicFramePr>
        <p:xfrm>
          <a:off x="398819" y="224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841419" y="196262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January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2925669" y="2117575"/>
            <a:ext cx="2322000" cy="1537200"/>
            <a:chOff x="398769" y="2117575"/>
            <a:chExt cx="2322000" cy="1537200"/>
          </a:xfrm>
        </p:grpSpPr>
        <p:sp>
          <p:nvSpPr>
            <p:cNvPr id="61" name="Google Shape;61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FBB0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2" name="Google Shape;62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FBB04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63" name="Google Shape;63;p13"/>
          <p:cNvGraphicFramePr/>
          <p:nvPr/>
        </p:nvGraphicFramePr>
        <p:xfrm>
          <a:off x="2925719" y="224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4" name="Google Shape;64;p13"/>
          <p:cNvSpPr/>
          <p:nvPr/>
        </p:nvSpPr>
        <p:spPr>
          <a:xfrm>
            <a:off x="3368319" y="196262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February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65" name="Google Shape;65;p13"/>
          <p:cNvGrpSpPr/>
          <p:nvPr/>
        </p:nvGrpSpPr>
        <p:grpSpPr>
          <a:xfrm>
            <a:off x="5452569" y="2117575"/>
            <a:ext cx="2322000" cy="1537200"/>
            <a:chOff x="398769" y="2117575"/>
            <a:chExt cx="2322000" cy="1537200"/>
          </a:xfrm>
        </p:grpSpPr>
        <p:sp>
          <p:nvSpPr>
            <p:cNvPr id="66" name="Google Shape;66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1C75B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7" name="Google Shape;67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1C75B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68" name="Google Shape;68;p13"/>
          <p:cNvGraphicFramePr/>
          <p:nvPr/>
        </p:nvGraphicFramePr>
        <p:xfrm>
          <a:off x="5452619" y="224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9" name="Google Shape;69;p13"/>
          <p:cNvSpPr/>
          <p:nvPr/>
        </p:nvSpPr>
        <p:spPr>
          <a:xfrm>
            <a:off x="5895219" y="196262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March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70" name="Google Shape;70;p13"/>
          <p:cNvGrpSpPr/>
          <p:nvPr/>
        </p:nvGrpSpPr>
        <p:grpSpPr>
          <a:xfrm>
            <a:off x="7979469" y="2117575"/>
            <a:ext cx="2322000" cy="1537200"/>
            <a:chOff x="398769" y="2117575"/>
            <a:chExt cx="2322000" cy="1537200"/>
          </a:xfrm>
        </p:grpSpPr>
        <p:sp>
          <p:nvSpPr>
            <p:cNvPr id="71" name="Google Shape;71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E724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2" name="Google Shape;72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E7247A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73" name="Google Shape;73;p13"/>
          <p:cNvGraphicFramePr/>
          <p:nvPr/>
        </p:nvGraphicFramePr>
        <p:xfrm>
          <a:off x="7979519" y="224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4" name="Google Shape;74;p13"/>
          <p:cNvSpPr/>
          <p:nvPr/>
        </p:nvSpPr>
        <p:spPr>
          <a:xfrm>
            <a:off x="8422119" y="196262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April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75" name="Google Shape;75;p13"/>
          <p:cNvGrpSpPr/>
          <p:nvPr/>
        </p:nvGrpSpPr>
        <p:grpSpPr>
          <a:xfrm>
            <a:off x="5452569" y="3887450"/>
            <a:ext cx="2322000" cy="1537200"/>
            <a:chOff x="398769" y="2117575"/>
            <a:chExt cx="2322000" cy="1537200"/>
          </a:xfrm>
        </p:grpSpPr>
        <p:sp>
          <p:nvSpPr>
            <p:cNvPr id="76" name="Google Shape;76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E724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7" name="Google Shape;77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E7247A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78" name="Google Shape;78;p13"/>
          <p:cNvGraphicFramePr/>
          <p:nvPr/>
        </p:nvGraphicFramePr>
        <p:xfrm>
          <a:off x="5452619" y="401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9" name="Google Shape;79;p13"/>
          <p:cNvSpPr/>
          <p:nvPr/>
        </p:nvSpPr>
        <p:spPr>
          <a:xfrm>
            <a:off x="5895219" y="3732500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July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80" name="Google Shape;80;p13"/>
          <p:cNvGrpSpPr/>
          <p:nvPr/>
        </p:nvGrpSpPr>
        <p:grpSpPr>
          <a:xfrm>
            <a:off x="7979469" y="3887450"/>
            <a:ext cx="2322000" cy="1537200"/>
            <a:chOff x="398769" y="2117575"/>
            <a:chExt cx="2322000" cy="1537200"/>
          </a:xfrm>
        </p:grpSpPr>
        <p:sp>
          <p:nvSpPr>
            <p:cNvPr id="81" name="Google Shape;81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1C75B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82" name="Google Shape;82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1C75B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83" name="Google Shape;83;p13"/>
          <p:cNvGraphicFramePr/>
          <p:nvPr/>
        </p:nvGraphicFramePr>
        <p:xfrm>
          <a:off x="7979519" y="401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4" name="Google Shape;84;p13"/>
          <p:cNvSpPr/>
          <p:nvPr/>
        </p:nvSpPr>
        <p:spPr>
          <a:xfrm>
            <a:off x="8422119" y="3732500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August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85" name="Google Shape;85;p13"/>
          <p:cNvGrpSpPr/>
          <p:nvPr/>
        </p:nvGrpSpPr>
        <p:grpSpPr>
          <a:xfrm>
            <a:off x="5452569" y="5657325"/>
            <a:ext cx="2322000" cy="1537200"/>
            <a:chOff x="398769" y="2117575"/>
            <a:chExt cx="2322000" cy="1537200"/>
          </a:xfrm>
        </p:grpSpPr>
        <p:sp>
          <p:nvSpPr>
            <p:cNvPr id="86" name="Google Shape;86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4AB2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87" name="Google Shape;87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4AB28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88" name="Google Shape;88;p13"/>
          <p:cNvGraphicFramePr/>
          <p:nvPr/>
        </p:nvGraphicFramePr>
        <p:xfrm>
          <a:off x="5452619" y="5789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9" name="Google Shape;89;p13"/>
          <p:cNvSpPr/>
          <p:nvPr/>
        </p:nvSpPr>
        <p:spPr>
          <a:xfrm>
            <a:off x="5895219" y="550237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November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90" name="Google Shape;90;p13"/>
          <p:cNvGrpSpPr/>
          <p:nvPr/>
        </p:nvGrpSpPr>
        <p:grpSpPr>
          <a:xfrm>
            <a:off x="7979469" y="5657325"/>
            <a:ext cx="2322000" cy="1537200"/>
            <a:chOff x="398769" y="2117575"/>
            <a:chExt cx="2322000" cy="1537200"/>
          </a:xfrm>
        </p:grpSpPr>
        <p:sp>
          <p:nvSpPr>
            <p:cNvPr id="91" name="Google Shape;91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E724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2" name="Google Shape;92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E7247A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93" name="Google Shape;93;p13"/>
          <p:cNvGraphicFramePr/>
          <p:nvPr/>
        </p:nvGraphicFramePr>
        <p:xfrm>
          <a:off x="7979519" y="5789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4" name="Google Shape;94;p13"/>
          <p:cNvSpPr/>
          <p:nvPr/>
        </p:nvSpPr>
        <p:spPr>
          <a:xfrm>
            <a:off x="8422119" y="550237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December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95" name="Google Shape;95;p13"/>
          <p:cNvGrpSpPr/>
          <p:nvPr/>
        </p:nvGrpSpPr>
        <p:grpSpPr>
          <a:xfrm>
            <a:off x="398819" y="3887450"/>
            <a:ext cx="2322000" cy="1537200"/>
            <a:chOff x="398769" y="2117575"/>
            <a:chExt cx="2322000" cy="1537200"/>
          </a:xfrm>
        </p:grpSpPr>
        <p:sp>
          <p:nvSpPr>
            <p:cNvPr id="96" name="Google Shape;96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FBB0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7" name="Google Shape;97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FBB04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98" name="Google Shape;98;p13"/>
          <p:cNvGraphicFramePr/>
          <p:nvPr/>
        </p:nvGraphicFramePr>
        <p:xfrm>
          <a:off x="398869" y="401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9" name="Google Shape;99;p13"/>
          <p:cNvSpPr/>
          <p:nvPr/>
        </p:nvSpPr>
        <p:spPr>
          <a:xfrm>
            <a:off x="841469" y="3732500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May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00" name="Google Shape;100;p13"/>
          <p:cNvGrpSpPr/>
          <p:nvPr/>
        </p:nvGrpSpPr>
        <p:grpSpPr>
          <a:xfrm>
            <a:off x="2925719" y="3887450"/>
            <a:ext cx="2322000" cy="1537200"/>
            <a:chOff x="398769" y="2117575"/>
            <a:chExt cx="2322000" cy="1537200"/>
          </a:xfrm>
        </p:grpSpPr>
        <p:sp>
          <p:nvSpPr>
            <p:cNvPr id="101" name="Google Shape;101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4AB2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2" name="Google Shape;102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4AB28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103" name="Google Shape;103;p13"/>
          <p:cNvGraphicFramePr/>
          <p:nvPr/>
        </p:nvGraphicFramePr>
        <p:xfrm>
          <a:off x="2925769" y="401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4" name="Google Shape;104;p13"/>
          <p:cNvSpPr/>
          <p:nvPr/>
        </p:nvSpPr>
        <p:spPr>
          <a:xfrm>
            <a:off x="3368369" y="3732500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June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05" name="Google Shape;105;p13"/>
          <p:cNvGrpSpPr/>
          <p:nvPr/>
        </p:nvGrpSpPr>
        <p:grpSpPr>
          <a:xfrm>
            <a:off x="398819" y="5657325"/>
            <a:ext cx="2322000" cy="1537200"/>
            <a:chOff x="398769" y="2117575"/>
            <a:chExt cx="2322000" cy="1537200"/>
          </a:xfrm>
        </p:grpSpPr>
        <p:sp>
          <p:nvSpPr>
            <p:cNvPr id="106" name="Google Shape;106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4AB2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7" name="Google Shape;107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4AB28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108" name="Google Shape;108;p13"/>
          <p:cNvGraphicFramePr/>
          <p:nvPr/>
        </p:nvGraphicFramePr>
        <p:xfrm>
          <a:off x="398869" y="5789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9" name="Google Shape;109;p13"/>
          <p:cNvSpPr/>
          <p:nvPr/>
        </p:nvSpPr>
        <p:spPr>
          <a:xfrm>
            <a:off x="841469" y="550237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September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10" name="Google Shape;110;p13"/>
          <p:cNvGrpSpPr/>
          <p:nvPr/>
        </p:nvGrpSpPr>
        <p:grpSpPr>
          <a:xfrm>
            <a:off x="2925719" y="5657325"/>
            <a:ext cx="2322000" cy="1537200"/>
            <a:chOff x="398769" y="2117575"/>
            <a:chExt cx="2322000" cy="1537200"/>
          </a:xfrm>
        </p:grpSpPr>
        <p:sp>
          <p:nvSpPr>
            <p:cNvPr id="111" name="Google Shape;111;p13"/>
            <p:cNvSpPr/>
            <p:nvPr/>
          </p:nvSpPr>
          <p:spPr>
            <a:xfrm>
              <a:off x="398769" y="2117575"/>
              <a:ext cx="2322000" cy="1537200"/>
            </a:xfrm>
            <a:prstGeom prst="roundRect">
              <a:avLst>
                <a:gd fmla="val 8447" name="adj"/>
              </a:avLst>
            </a:prstGeom>
            <a:noFill/>
            <a:ln cap="flat" cmpd="sng" w="9525">
              <a:solidFill>
                <a:srgbClr val="FBB04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2" name="Google Shape;112;p13"/>
            <p:cNvCxnSpPr/>
            <p:nvPr/>
          </p:nvCxnSpPr>
          <p:spPr>
            <a:xfrm>
              <a:off x="398850" y="2491550"/>
              <a:ext cx="2321400" cy="0"/>
            </a:xfrm>
            <a:prstGeom prst="straightConnector1">
              <a:avLst/>
            </a:prstGeom>
            <a:noFill/>
            <a:ln cap="flat" cmpd="sng" w="9525">
              <a:solidFill>
                <a:srgbClr val="FBB04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113" name="Google Shape;113;p13"/>
          <p:cNvGraphicFramePr/>
          <p:nvPr/>
        </p:nvGraphicFramePr>
        <p:xfrm>
          <a:off x="2925769" y="5789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{69786C85-5908-4806-94AE-4F0FA7B10FC0}</a:tableStyleId>
              </a:tblPr>
              <a:tblGrid>
                <a:gridCol w="331700"/>
                <a:gridCol w="331700"/>
                <a:gridCol w="331700"/>
                <a:gridCol w="331700"/>
                <a:gridCol w="331700"/>
                <a:gridCol w="331700"/>
                <a:gridCol w="331700"/>
              </a:tblGrid>
              <a:tr h="242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Mo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Tu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Th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Sa</a:t>
                      </a:r>
                      <a:endParaRPr b="1" sz="8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22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23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24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25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26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27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28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29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30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3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4" name="Google Shape;114;p13"/>
          <p:cNvSpPr/>
          <p:nvPr/>
        </p:nvSpPr>
        <p:spPr>
          <a:xfrm>
            <a:off x="3368369" y="5502375"/>
            <a:ext cx="1436700" cy="261000"/>
          </a:xfrm>
          <a:prstGeom prst="roundRect">
            <a:avLst>
              <a:gd fmla="val 23681" name="adj"/>
            </a:avLst>
          </a:prstGeom>
          <a:solidFill>
            <a:srgbClr val="582F7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rPr>
              <a:t>October</a:t>
            </a:r>
            <a:endParaRPr sz="1300">
              <a:solidFill>
                <a:schemeClr val="lt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sp>
        <p:nvSpPr>
          <p:cNvPr id="115" name="Google Shape;115;p13"/>
          <p:cNvSpPr txBox="1"/>
          <p:nvPr/>
        </p:nvSpPr>
        <p:spPr>
          <a:xfrm>
            <a:off x="2623050" y="158198"/>
            <a:ext cx="54459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200">
                <a:solidFill>
                  <a:srgbClr val="582F7F"/>
                </a:solidFill>
                <a:latin typeface="Kalnia"/>
                <a:ea typeface="Kalnia"/>
                <a:cs typeface="Kalnia"/>
                <a:sym typeface="Kalnia"/>
              </a:rPr>
              <a:t>2026</a:t>
            </a:r>
            <a:endParaRPr b="1" sz="10200">
              <a:solidFill>
                <a:srgbClr val="582F7F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