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Source Sans Pro SemiBold"/>
      <p:regular r:id="rId7"/>
      <p:bold r:id="rId8"/>
      <p:italic r:id="rId9"/>
      <p:boldItalic r:id="rId10"/>
    </p:embeddedFont>
    <p:embeddedFont>
      <p:font typeface="Source Sans Pr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35">
          <p15:clr>
            <a:srgbClr val="A4A3A4"/>
          </p15:clr>
        </p15:guide>
        <p15:guide id="2" pos="22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35"/>
        <p:guide pos="2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SansPro-regular.fntdata"/><Relationship Id="rId10" Type="http://schemas.openxmlformats.org/officeDocument/2006/relationships/font" Target="fonts/SourceSansProSemiBold-boldItalic.fntdata"/><Relationship Id="rId13" Type="http://schemas.openxmlformats.org/officeDocument/2006/relationships/font" Target="fonts/SourceSansPro-italic.fntdata"/><Relationship Id="rId12" Type="http://schemas.openxmlformats.org/officeDocument/2006/relationships/font" Target="fonts/SourceSansPr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SourceSansProSemiBold-italic.fntdata"/><Relationship Id="rId14" Type="http://schemas.openxmlformats.org/officeDocument/2006/relationships/font" Target="fonts/SourceSans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ourceSansProSemiBold-regular.fntdata"/><Relationship Id="rId8" Type="http://schemas.openxmlformats.org/officeDocument/2006/relationships/font" Target="fonts/SourceSansPro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61927" l="0" r="0" t="0"/>
          <a:stretch/>
        </p:blipFill>
        <p:spPr>
          <a:xfrm>
            <a:off x="1391250" y="10071646"/>
            <a:ext cx="1627175" cy="62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0" r="66101" t="25727"/>
          <a:stretch/>
        </p:blipFill>
        <p:spPr>
          <a:xfrm>
            <a:off x="5991950" y="5860925"/>
            <a:ext cx="1568050" cy="2949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5">
            <a:alphaModFix/>
          </a:blip>
          <a:srcRect b="0" l="0" r="0" t="51140"/>
          <a:stretch/>
        </p:blipFill>
        <p:spPr>
          <a:xfrm>
            <a:off x="350475" y="0"/>
            <a:ext cx="1553075" cy="757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45475" y="130642"/>
            <a:ext cx="460200" cy="5177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944875" y="238138"/>
            <a:ext cx="56703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100"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Workplace Incident Report</a:t>
            </a:r>
            <a:endParaRPr b="1" sz="3100">
              <a:solidFill>
                <a:srgbClr val="2F2F2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727813" y="814413"/>
            <a:ext cx="6104375" cy="234450"/>
            <a:chOff x="763900" y="814413"/>
            <a:chExt cx="6104375" cy="234450"/>
          </a:xfrm>
        </p:grpSpPr>
        <p:grpSp>
          <p:nvGrpSpPr>
            <p:cNvPr id="60" name="Google Shape;60;p13"/>
            <p:cNvGrpSpPr/>
            <p:nvPr/>
          </p:nvGrpSpPr>
          <p:grpSpPr>
            <a:xfrm>
              <a:off x="763900" y="814413"/>
              <a:ext cx="2536525" cy="215400"/>
              <a:chOff x="763900" y="790600"/>
              <a:chExt cx="2536525" cy="215400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763900" y="790600"/>
                <a:ext cx="979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Report date</a:t>
                </a:r>
                <a:endParaRPr b="1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62" name="Google Shape;62;p13"/>
              <p:cNvCxnSpPr/>
              <p:nvPr/>
            </p:nvCxnSpPr>
            <p:spPr>
              <a:xfrm rot="10800000">
                <a:off x="1771625" y="962038"/>
                <a:ext cx="1528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3" name="Google Shape;63;p13"/>
            <p:cNvGrpSpPr/>
            <p:nvPr/>
          </p:nvGrpSpPr>
          <p:grpSpPr>
            <a:xfrm>
              <a:off x="3886200" y="833463"/>
              <a:ext cx="2982075" cy="215400"/>
              <a:chOff x="763900" y="809650"/>
              <a:chExt cx="2982075" cy="215400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763900" y="809650"/>
                <a:ext cx="14628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Incident Number</a:t>
                </a:r>
                <a:endParaRPr b="1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65" name="Google Shape;65;p13"/>
              <p:cNvCxnSpPr/>
              <p:nvPr/>
            </p:nvCxnSpPr>
            <p:spPr>
              <a:xfrm rot="10800000">
                <a:off x="2217175" y="981088"/>
                <a:ext cx="1528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6" name="Google Shape;66;p13"/>
          <p:cNvGrpSpPr/>
          <p:nvPr/>
        </p:nvGrpSpPr>
        <p:grpSpPr>
          <a:xfrm>
            <a:off x="345713" y="1295425"/>
            <a:ext cx="6855338" cy="276200"/>
            <a:chOff x="345713" y="1295425"/>
            <a:chExt cx="6855338" cy="276200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345713" y="1295425"/>
              <a:ext cx="2672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F78E1E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PERSON INVOLVED/INJURED </a:t>
              </a:r>
              <a:endParaRPr b="1" sz="1600">
                <a:solidFill>
                  <a:srgbClr val="F78E1E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68" name="Google Shape;68;p13"/>
            <p:cNvCxnSpPr/>
            <p:nvPr/>
          </p:nvCxnSpPr>
          <p:spPr>
            <a:xfrm>
              <a:off x="361950" y="1571625"/>
              <a:ext cx="6839100" cy="0"/>
            </a:xfrm>
            <a:prstGeom prst="straightConnector1">
              <a:avLst/>
            </a:prstGeom>
            <a:noFill/>
            <a:ln cap="flat" cmpd="sng" w="19050">
              <a:solidFill>
                <a:srgbClr val="30506A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9" name="Google Shape;69;p13"/>
          <p:cNvGrpSpPr/>
          <p:nvPr/>
        </p:nvGrpSpPr>
        <p:grpSpPr>
          <a:xfrm>
            <a:off x="345715" y="1719300"/>
            <a:ext cx="4795404" cy="1214431"/>
            <a:chOff x="345715" y="1719300"/>
            <a:chExt cx="4795404" cy="1214431"/>
          </a:xfrm>
        </p:grpSpPr>
        <p:grpSp>
          <p:nvGrpSpPr>
            <p:cNvPr id="70" name="Google Shape;70;p13"/>
            <p:cNvGrpSpPr/>
            <p:nvPr/>
          </p:nvGrpSpPr>
          <p:grpSpPr>
            <a:xfrm>
              <a:off x="345715" y="1719300"/>
              <a:ext cx="4778735" cy="215400"/>
              <a:chOff x="345715" y="1719300"/>
              <a:chExt cx="4778735" cy="215400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345715" y="1719300"/>
                <a:ext cx="5067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Name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72" name="Google Shape;72;p13"/>
              <p:cNvCxnSpPr/>
              <p:nvPr/>
            </p:nvCxnSpPr>
            <p:spPr>
              <a:xfrm rot="10800000">
                <a:off x="852450" y="1885950"/>
                <a:ext cx="4272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73" name="Google Shape;73;p13"/>
            <p:cNvCxnSpPr/>
            <p:nvPr/>
          </p:nvCxnSpPr>
          <p:spPr>
            <a:xfrm rot="10800000">
              <a:off x="361950" y="2133600"/>
              <a:ext cx="47625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74" name="Google Shape;74;p13"/>
            <p:cNvGrpSpPr/>
            <p:nvPr/>
          </p:nvGrpSpPr>
          <p:grpSpPr>
            <a:xfrm>
              <a:off x="362396" y="2212231"/>
              <a:ext cx="4778722" cy="215400"/>
              <a:chOff x="345728" y="1719300"/>
              <a:chExt cx="4778722" cy="2154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345728" y="1719300"/>
                <a:ext cx="635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Address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76" name="Google Shape;76;p13"/>
              <p:cNvCxnSpPr/>
              <p:nvPr/>
            </p:nvCxnSpPr>
            <p:spPr>
              <a:xfrm rot="10800000">
                <a:off x="1004850" y="1885950"/>
                <a:ext cx="41196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7" name="Google Shape;77;p13"/>
            <p:cNvGrpSpPr/>
            <p:nvPr/>
          </p:nvGrpSpPr>
          <p:grpSpPr>
            <a:xfrm>
              <a:off x="362403" y="2465281"/>
              <a:ext cx="4778716" cy="215400"/>
              <a:chOff x="345734" y="1719294"/>
              <a:chExt cx="4778716" cy="2154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345734" y="1719294"/>
                <a:ext cx="1159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Phone number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79" name="Google Shape;79;p13"/>
              <p:cNvCxnSpPr/>
              <p:nvPr/>
            </p:nvCxnSpPr>
            <p:spPr>
              <a:xfrm rot="10800000">
                <a:off x="1509750" y="1885950"/>
                <a:ext cx="3614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0" name="Google Shape;80;p13"/>
            <p:cNvGrpSpPr/>
            <p:nvPr/>
          </p:nvGrpSpPr>
          <p:grpSpPr>
            <a:xfrm>
              <a:off x="362400" y="2718331"/>
              <a:ext cx="4778718" cy="215400"/>
              <a:chOff x="345732" y="1719294"/>
              <a:chExt cx="4778718" cy="215400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345732" y="1719294"/>
                <a:ext cx="497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Email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82" name="Google Shape;82;p13"/>
              <p:cNvCxnSpPr/>
              <p:nvPr/>
            </p:nvCxnSpPr>
            <p:spPr>
              <a:xfrm rot="10800000">
                <a:off x="859650" y="1885950"/>
                <a:ext cx="4264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83" name="Google Shape;83;p13"/>
          <p:cNvGrpSpPr/>
          <p:nvPr/>
        </p:nvGrpSpPr>
        <p:grpSpPr>
          <a:xfrm>
            <a:off x="5279673" y="1715650"/>
            <a:ext cx="1926002" cy="1169350"/>
            <a:chOff x="5279673" y="1715650"/>
            <a:chExt cx="1926002" cy="1169350"/>
          </a:xfrm>
        </p:grpSpPr>
        <p:sp>
          <p:nvSpPr>
            <p:cNvPr id="84" name="Google Shape;84;p13"/>
            <p:cNvSpPr txBox="1"/>
            <p:nvPr/>
          </p:nvSpPr>
          <p:spPr>
            <a:xfrm>
              <a:off x="5922573" y="1719300"/>
              <a:ext cx="983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Employee</a:t>
              </a:r>
              <a:endParaRPr i="1"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5939259" y="2212231"/>
              <a:ext cx="635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Visitor</a:t>
              </a:r>
              <a:endParaRPr i="1"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5939269" y="2465275"/>
              <a:ext cx="4806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Other</a:t>
              </a:r>
              <a:endParaRPr i="1"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87" name="Google Shape;87;p13"/>
            <p:cNvCxnSpPr/>
            <p:nvPr/>
          </p:nvCxnSpPr>
          <p:spPr>
            <a:xfrm rot="10800000">
              <a:off x="6441275" y="2631950"/>
              <a:ext cx="7644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 rot="10800000">
              <a:off x="5719800" y="2885000"/>
              <a:ext cx="14811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9" name="Google Shape;89;p13"/>
            <p:cNvSpPr txBox="1"/>
            <p:nvPr/>
          </p:nvSpPr>
          <p:spPr>
            <a:xfrm>
              <a:off x="5279673" y="1715650"/>
              <a:ext cx="40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Role</a:t>
              </a:r>
              <a:endParaRPr b="1"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5922573" y="1965763"/>
              <a:ext cx="983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Contractor</a:t>
              </a:r>
              <a:endParaRPr i="1"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5714994" y="1750225"/>
              <a:ext cx="142800" cy="142800"/>
            </a:xfrm>
            <a:prstGeom prst="rect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5714994" y="1755600"/>
              <a:ext cx="142800" cy="142800"/>
            </a:xfrm>
            <a:prstGeom prst="rect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5714994" y="2002075"/>
              <a:ext cx="142800" cy="142800"/>
            </a:xfrm>
            <a:prstGeom prst="rect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5714994" y="2248531"/>
              <a:ext cx="142800" cy="142800"/>
            </a:xfrm>
            <a:prstGeom prst="rect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5714994" y="2501575"/>
              <a:ext cx="142800" cy="142800"/>
            </a:xfrm>
            <a:prstGeom prst="rect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345726" y="3138563"/>
            <a:ext cx="6855324" cy="276200"/>
            <a:chOff x="345726" y="3138563"/>
            <a:chExt cx="6855324" cy="276200"/>
          </a:xfrm>
        </p:grpSpPr>
        <p:sp>
          <p:nvSpPr>
            <p:cNvPr id="97" name="Google Shape;97;p13"/>
            <p:cNvSpPr txBox="1"/>
            <p:nvPr/>
          </p:nvSpPr>
          <p:spPr>
            <a:xfrm>
              <a:off x="345726" y="3138563"/>
              <a:ext cx="2949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F78E1E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DETAILS OF INCIDENT/ACCIDENT</a:t>
              </a:r>
              <a:endParaRPr b="1" sz="1600">
                <a:solidFill>
                  <a:srgbClr val="F78E1E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98" name="Google Shape;98;p13"/>
            <p:cNvCxnSpPr/>
            <p:nvPr/>
          </p:nvCxnSpPr>
          <p:spPr>
            <a:xfrm>
              <a:off x="361950" y="3414763"/>
              <a:ext cx="6839100" cy="0"/>
            </a:xfrm>
            <a:prstGeom prst="straightConnector1">
              <a:avLst/>
            </a:prstGeom>
            <a:noFill/>
            <a:ln cap="flat" cmpd="sng" w="19050">
              <a:solidFill>
                <a:srgbClr val="30506A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9" name="Google Shape;99;p13"/>
          <p:cNvGrpSpPr/>
          <p:nvPr/>
        </p:nvGrpSpPr>
        <p:grpSpPr>
          <a:xfrm>
            <a:off x="345723" y="3562438"/>
            <a:ext cx="6855750" cy="1165688"/>
            <a:chOff x="345723" y="3562438"/>
            <a:chExt cx="6855750" cy="1165688"/>
          </a:xfrm>
        </p:grpSpPr>
        <p:grpSp>
          <p:nvGrpSpPr>
            <p:cNvPr id="100" name="Google Shape;100;p13"/>
            <p:cNvGrpSpPr/>
            <p:nvPr/>
          </p:nvGrpSpPr>
          <p:grpSpPr>
            <a:xfrm>
              <a:off x="345723" y="3562438"/>
              <a:ext cx="3392852" cy="215400"/>
              <a:chOff x="345723" y="1719300"/>
              <a:chExt cx="3392852" cy="215400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345723" y="1719300"/>
                <a:ext cx="1064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Incident</a:t>
                </a: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 date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02" name="Google Shape;102;p13"/>
              <p:cNvCxnSpPr/>
              <p:nvPr/>
            </p:nvCxnSpPr>
            <p:spPr>
              <a:xfrm rot="10800000">
                <a:off x="1367075" y="1885963"/>
                <a:ext cx="2371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03" name="Google Shape;103;p13"/>
            <p:cNvCxnSpPr/>
            <p:nvPr/>
          </p:nvCxnSpPr>
          <p:spPr>
            <a:xfrm rot="10800000">
              <a:off x="1054850" y="3976750"/>
              <a:ext cx="61413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04" name="Google Shape;104;p13"/>
            <p:cNvGrpSpPr/>
            <p:nvPr/>
          </p:nvGrpSpPr>
          <p:grpSpPr>
            <a:xfrm>
              <a:off x="362375" y="4055400"/>
              <a:ext cx="6838830" cy="215400"/>
              <a:chOff x="345727" y="1719291"/>
              <a:chExt cx="4778723" cy="215400"/>
            </a:xfrm>
          </p:grpSpPr>
          <p:sp>
            <p:nvSpPr>
              <p:cNvPr id="105" name="Google Shape;105;p13"/>
              <p:cNvSpPr txBox="1"/>
              <p:nvPr/>
            </p:nvSpPr>
            <p:spPr>
              <a:xfrm>
                <a:off x="345727" y="1719291"/>
                <a:ext cx="432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Injuries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06" name="Google Shape;106;p13"/>
              <p:cNvCxnSpPr/>
              <p:nvPr/>
            </p:nvCxnSpPr>
            <p:spPr>
              <a:xfrm rot="10800000">
                <a:off x="778050" y="1885950"/>
                <a:ext cx="43464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07" name="Google Shape;107;p13"/>
            <p:cNvCxnSpPr/>
            <p:nvPr/>
          </p:nvCxnSpPr>
          <p:spPr>
            <a:xfrm rot="10800000">
              <a:off x="368374" y="4475079"/>
              <a:ext cx="68331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3"/>
            <p:cNvCxnSpPr/>
            <p:nvPr/>
          </p:nvCxnSpPr>
          <p:spPr>
            <a:xfrm rot="10800000">
              <a:off x="365074" y="4728125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9" name="Google Shape;109;p13"/>
            <p:cNvSpPr txBox="1"/>
            <p:nvPr/>
          </p:nvSpPr>
          <p:spPr>
            <a:xfrm>
              <a:off x="345724" y="3810725"/>
              <a:ext cx="702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Location</a:t>
              </a:r>
              <a:endParaRPr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grpSp>
          <p:nvGrpSpPr>
            <p:cNvPr id="110" name="Google Shape;110;p13"/>
            <p:cNvGrpSpPr/>
            <p:nvPr/>
          </p:nvGrpSpPr>
          <p:grpSpPr>
            <a:xfrm>
              <a:off x="3858048" y="3562438"/>
              <a:ext cx="3342852" cy="215400"/>
              <a:chOff x="345723" y="1719300"/>
              <a:chExt cx="3342852" cy="215400"/>
            </a:xfrm>
          </p:grpSpPr>
          <p:sp>
            <p:nvSpPr>
              <p:cNvPr id="111" name="Google Shape;111;p13"/>
              <p:cNvSpPr txBox="1"/>
              <p:nvPr/>
            </p:nvSpPr>
            <p:spPr>
              <a:xfrm>
                <a:off x="345723" y="1719300"/>
                <a:ext cx="1064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Incident</a:t>
                </a: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 time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12" name="Google Shape;112;p13"/>
              <p:cNvCxnSpPr/>
              <p:nvPr/>
            </p:nvCxnSpPr>
            <p:spPr>
              <a:xfrm rot="10800000">
                <a:off x="1367175" y="1885963"/>
                <a:ext cx="23214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13" name="Google Shape;113;p13"/>
          <p:cNvGrpSpPr/>
          <p:nvPr/>
        </p:nvGrpSpPr>
        <p:grpSpPr>
          <a:xfrm>
            <a:off x="362375" y="4806650"/>
            <a:ext cx="6967000" cy="926363"/>
            <a:chOff x="362375" y="4806650"/>
            <a:chExt cx="6967000" cy="926363"/>
          </a:xfrm>
        </p:grpSpPr>
        <p:grpSp>
          <p:nvGrpSpPr>
            <p:cNvPr id="114" name="Google Shape;114;p13"/>
            <p:cNvGrpSpPr/>
            <p:nvPr/>
          </p:nvGrpSpPr>
          <p:grpSpPr>
            <a:xfrm>
              <a:off x="362375" y="5060288"/>
              <a:ext cx="6838830" cy="215400"/>
              <a:chOff x="345727" y="1719291"/>
              <a:chExt cx="4778723" cy="215400"/>
            </a:xfrm>
          </p:grpSpPr>
          <p:sp>
            <p:nvSpPr>
              <p:cNvPr id="115" name="Google Shape;115;p13"/>
              <p:cNvSpPr txBox="1"/>
              <p:nvPr/>
            </p:nvSpPr>
            <p:spPr>
              <a:xfrm>
                <a:off x="345727" y="1719291"/>
                <a:ext cx="432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Details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16" name="Google Shape;116;p13"/>
              <p:cNvCxnSpPr/>
              <p:nvPr/>
            </p:nvCxnSpPr>
            <p:spPr>
              <a:xfrm rot="10800000">
                <a:off x="778050" y="1885950"/>
                <a:ext cx="43464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17" name="Google Shape;117;p13"/>
            <p:cNvCxnSpPr/>
            <p:nvPr/>
          </p:nvCxnSpPr>
          <p:spPr>
            <a:xfrm rot="10800000">
              <a:off x="368374" y="5479967"/>
              <a:ext cx="68331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13"/>
            <p:cNvCxnSpPr/>
            <p:nvPr/>
          </p:nvCxnSpPr>
          <p:spPr>
            <a:xfrm rot="10800000">
              <a:off x="365074" y="5733013"/>
              <a:ext cx="68364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9" name="Google Shape;119;p13"/>
            <p:cNvSpPr txBox="1"/>
            <p:nvPr/>
          </p:nvSpPr>
          <p:spPr>
            <a:xfrm>
              <a:off x="369525" y="4806650"/>
              <a:ext cx="1097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Action taken</a:t>
              </a:r>
              <a:endParaRPr b="1"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grpSp>
          <p:nvGrpSpPr>
            <p:cNvPr id="120" name="Google Shape;120;p13"/>
            <p:cNvGrpSpPr/>
            <p:nvPr/>
          </p:nvGrpSpPr>
          <p:grpSpPr>
            <a:xfrm>
              <a:off x="1519185" y="4829375"/>
              <a:ext cx="1513497" cy="184800"/>
              <a:chOff x="1519194" y="4834138"/>
              <a:chExt cx="1615431" cy="184800"/>
            </a:xfrm>
          </p:grpSpPr>
          <p:sp>
            <p:nvSpPr>
              <p:cNvPr id="121" name="Google Shape;121;p13"/>
              <p:cNvSpPr txBox="1"/>
              <p:nvPr/>
            </p:nvSpPr>
            <p:spPr>
              <a:xfrm>
                <a:off x="1742025" y="4834138"/>
                <a:ext cx="1392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1200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First aid provided</a:t>
                </a:r>
                <a:endParaRPr i="1" sz="1200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22" name="Google Shape;122;p13"/>
              <p:cNvSpPr/>
              <p:nvPr/>
            </p:nvSpPr>
            <p:spPr>
              <a:xfrm>
                <a:off x="1519194" y="4855138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3" name="Google Shape;123;p13"/>
            <p:cNvGrpSpPr/>
            <p:nvPr/>
          </p:nvGrpSpPr>
          <p:grpSpPr>
            <a:xfrm>
              <a:off x="3047969" y="4829375"/>
              <a:ext cx="1538257" cy="184800"/>
              <a:chOff x="1519194" y="4834138"/>
              <a:chExt cx="1538257" cy="184800"/>
            </a:xfrm>
          </p:grpSpPr>
          <p:sp>
            <p:nvSpPr>
              <p:cNvPr id="124" name="Google Shape;124;p13"/>
              <p:cNvSpPr txBox="1"/>
              <p:nvPr/>
            </p:nvSpPr>
            <p:spPr>
              <a:xfrm>
                <a:off x="1741051" y="4834138"/>
                <a:ext cx="1316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1200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Ambulance called</a:t>
                </a:r>
                <a:endParaRPr i="1" sz="1200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25" name="Google Shape;125;p13"/>
              <p:cNvSpPr/>
              <p:nvPr/>
            </p:nvSpPr>
            <p:spPr>
              <a:xfrm>
                <a:off x="1519194" y="4855138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6" name="Google Shape;126;p13"/>
            <p:cNvGrpSpPr/>
            <p:nvPr/>
          </p:nvGrpSpPr>
          <p:grpSpPr>
            <a:xfrm>
              <a:off x="4620569" y="4829375"/>
              <a:ext cx="1423056" cy="184800"/>
              <a:chOff x="1519194" y="4834138"/>
              <a:chExt cx="1423056" cy="184800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1741050" y="4834138"/>
                <a:ext cx="120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1200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Taken to hospital</a:t>
                </a:r>
                <a:endParaRPr i="1" sz="1200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1519194" y="4855138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6187419" y="4829375"/>
              <a:ext cx="1141956" cy="184800"/>
              <a:chOff x="1519194" y="4834138"/>
              <a:chExt cx="1141956" cy="184800"/>
            </a:xfrm>
          </p:grpSpPr>
          <p:sp>
            <p:nvSpPr>
              <p:cNvPr id="130" name="Google Shape;130;p13"/>
              <p:cNvSpPr txBox="1"/>
              <p:nvPr/>
            </p:nvSpPr>
            <p:spPr>
              <a:xfrm>
                <a:off x="1741050" y="4834138"/>
                <a:ext cx="920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1200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Police called</a:t>
                </a:r>
                <a:endParaRPr i="1" sz="1200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1519194" y="4855138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32" name="Google Shape;132;p13"/>
          <p:cNvGrpSpPr/>
          <p:nvPr/>
        </p:nvGrpSpPr>
        <p:grpSpPr>
          <a:xfrm>
            <a:off x="345726" y="5965375"/>
            <a:ext cx="6855324" cy="276200"/>
            <a:chOff x="345726" y="5965375"/>
            <a:chExt cx="6855324" cy="276200"/>
          </a:xfrm>
        </p:grpSpPr>
        <p:sp>
          <p:nvSpPr>
            <p:cNvPr id="133" name="Google Shape;133;p13"/>
            <p:cNvSpPr txBox="1"/>
            <p:nvPr/>
          </p:nvSpPr>
          <p:spPr>
            <a:xfrm>
              <a:off x="345726" y="5965375"/>
              <a:ext cx="2949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F78E1E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WITNESSES</a:t>
              </a:r>
              <a:endParaRPr b="1" sz="1600">
                <a:solidFill>
                  <a:srgbClr val="F78E1E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134" name="Google Shape;134;p13"/>
            <p:cNvCxnSpPr/>
            <p:nvPr/>
          </p:nvCxnSpPr>
          <p:spPr>
            <a:xfrm>
              <a:off x="361950" y="6241575"/>
              <a:ext cx="6839100" cy="0"/>
            </a:xfrm>
            <a:prstGeom prst="straightConnector1">
              <a:avLst/>
            </a:prstGeom>
            <a:noFill/>
            <a:ln cap="flat" cmpd="sng" w="19050">
              <a:solidFill>
                <a:srgbClr val="30506A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5" name="Google Shape;135;p13"/>
          <p:cNvGrpSpPr/>
          <p:nvPr/>
        </p:nvGrpSpPr>
        <p:grpSpPr>
          <a:xfrm>
            <a:off x="355249" y="6389250"/>
            <a:ext cx="2721326" cy="760763"/>
            <a:chOff x="355249" y="6389250"/>
            <a:chExt cx="2721326" cy="760763"/>
          </a:xfrm>
        </p:grpSpPr>
        <p:grpSp>
          <p:nvGrpSpPr>
            <p:cNvPr id="136" name="Google Shape;136;p13"/>
            <p:cNvGrpSpPr/>
            <p:nvPr/>
          </p:nvGrpSpPr>
          <p:grpSpPr>
            <a:xfrm>
              <a:off x="355249" y="6389250"/>
              <a:ext cx="2716576" cy="215400"/>
              <a:chOff x="355249" y="6389250"/>
              <a:chExt cx="2716576" cy="215400"/>
            </a:xfrm>
          </p:grpSpPr>
          <p:sp>
            <p:nvSpPr>
              <p:cNvPr id="137" name="Google Shape;137;p13"/>
              <p:cNvSpPr txBox="1"/>
              <p:nvPr/>
            </p:nvSpPr>
            <p:spPr>
              <a:xfrm>
                <a:off x="355249" y="6389250"/>
                <a:ext cx="525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Name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38" name="Google Shape;138;p13"/>
              <p:cNvCxnSpPr/>
              <p:nvPr/>
            </p:nvCxnSpPr>
            <p:spPr>
              <a:xfrm rot="10800000">
                <a:off x="857225" y="6555925"/>
                <a:ext cx="22146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39" name="Google Shape;139;p13"/>
            <p:cNvGrpSpPr/>
            <p:nvPr/>
          </p:nvGrpSpPr>
          <p:grpSpPr>
            <a:xfrm>
              <a:off x="355249" y="6934613"/>
              <a:ext cx="2707051" cy="215400"/>
              <a:chOff x="355249" y="6934613"/>
              <a:chExt cx="2707051" cy="215400"/>
            </a:xfrm>
          </p:grpSpPr>
          <p:sp>
            <p:nvSpPr>
              <p:cNvPr id="140" name="Google Shape;140;p13"/>
              <p:cNvSpPr txBox="1"/>
              <p:nvPr/>
            </p:nvSpPr>
            <p:spPr>
              <a:xfrm>
                <a:off x="355249" y="6934613"/>
                <a:ext cx="509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Name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41" name="Google Shape;141;p13"/>
              <p:cNvCxnSpPr/>
              <p:nvPr/>
            </p:nvCxnSpPr>
            <p:spPr>
              <a:xfrm rot="10800000">
                <a:off x="857300" y="7101250"/>
                <a:ext cx="2205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2" name="Google Shape;142;p13"/>
            <p:cNvGrpSpPr/>
            <p:nvPr/>
          </p:nvGrpSpPr>
          <p:grpSpPr>
            <a:xfrm>
              <a:off x="355249" y="6661931"/>
              <a:ext cx="2721326" cy="215400"/>
              <a:chOff x="355249" y="6656600"/>
              <a:chExt cx="2721326" cy="215400"/>
            </a:xfrm>
          </p:grpSpPr>
          <p:cxnSp>
            <p:nvCxnSpPr>
              <p:cNvPr id="143" name="Google Shape;143;p13"/>
              <p:cNvCxnSpPr/>
              <p:nvPr/>
            </p:nvCxnSpPr>
            <p:spPr>
              <a:xfrm rot="10800000">
                <a:off x="859275" y="6822625"/>
                <a:ext cx="2217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4" name="Google Shape;144;p13"/>
              <p:cNvSpPr txBox="1"/>
              <p:nvPr/>
            </p:nvSpPr>
            <p:spPr>
              <a:xfrm>
                <a:off x="355249" y="6656600"/>
                <a:ext cx="525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Name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</p:grpSp>
      <p:grpSp>
        <p:nvGrpSpPr>
          <p:cNvPr id="145" name="Google Shape;145;p13"/>
          <p:cNvGrpSpPr/>
          <p:nvPr/>
        </p:nvGrpSpPr>
        <p:grpSpPr>
          <a:xfrm>
            <a:off x="3178350" y="6389250"/>
            <a:ext cx="1869901" cy="760775"/>
            <a:chOff x="3178350" y="6389250"/>
            <a:chExt cx="1869901" cy="760775"/>
          </a:xfrm>
        </p:grpSpPr>
        <p:grpSp>
          <p:nvGrpSpPr>
            <p:cNvPr id="146" name="Google Shape;146;p13"/>
            <p:cNvGrpSpPr/>
            <p:nvPr/>
          </p:nvGrpSpPr>
          <p:grpSpPr>
            <a:xfrm>
              <a:off x="3178350" y="6389250"/>
              <a:ext cx="1866779" cy="215400"/>
              <a:chOff x="3178350" y="6389250"/>
              <a:chExt cx="1866779" cy="215400"/>
            </a:xfrm>
          </p:grpSpPr>
          <p:sp>
            <p:nvSpPr>
              <p:cNvPr id="147" name="Google Shape;147;p13"/>
              <p:cNvSpPr txBox="1"/>
              <p:nvPr/>
            </p:nvSpPr>
            <p:spPr>
              <a:xfrm>
                <a:off x="3178350" y="6389250"/>
                <a:ext cx="404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Role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48" name="Google Shape;148;p13"/>
              <p:cNvCxnSpPr/>
              <p:nvPr/>
            </p:nvCxnSpPr>
            <p:spPr>
              <a:xfrm rot="10800000">
                <a:off x="3589830" y="6555925"/>
                <a:ext cx="1455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9" name="Google Shape;149;p13"/>
            <p:cNvGrpSpPr/>
            <p:nvPr/>
          </p:nvGrpSpPr>
          <p:grpSpPr>
            <a:xfrm>
              <a:off x="3178352" y="6934625"/>
              <a:ext cx="1860518" cy="215400"/>
              <a:chOff x="3178352" y="6934625"/>
              <a:chExt cx="1860518" cy="215400"/>
            </a:xfrm>
          </p:grpSpPr>
          <p:sp>
            <p:nvSpPr>
              <p:cNvPr id="150" name="Google Shape;150;p13"/>
              <p:cNvSpPr txBox="1"/>
              <p:nvPr/>
            </p:nvSpPr>
            <p:spPr>
              <a:xfrm>
                <a:off x="3178352" y="6934625"/>
                <a:ext cx="396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Role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51" name="Google Shape;151;p13"/>
              <p:cNvCxnSpPr/>
              <p:nvPr/>
            </p:nvCxnSpPr>
            <p:spPr>
              <a:xfrm rot="10800000">
                <a:off x="3589871" y="7101250"/>
                <a:ext cx="1449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52" name="Google Shape;152;p13"/>
            <p:cNvGrpSpPr/>
            <p:nvPr/>
          </p:nvGrpSpPr>
          <p:grpSpPr>
            <a:xfrm>
              <a:off x="3178353" y="6661938"/>
              <a:ext cx="1869898" cy="215400"/>
              <a:chOff x="3178353" y="6656600"/>
              <a:chExt cx="1869898" cy="215400"/>
            </a:xfrm>
          </p:grpSpPr>
          <p:cxnSp>
            <p:nvCxnSpPr>
              <p:cNvPr id="153" name="Google Shape;153;p13"/>
              <p:cNvCxnSpPr/>
              <p:nvPr/>
            </p:nvCxnSpPr>
            <p:spPr>
              <a:xfrm rot="10800000">
                <a:off x="3591151" y="6822625"/>
                <a:ext cx="1457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4" name="Google Shape;154;p13"/>
              <p:cNvSpPr txBox="1"/>
              <p:nvPr/>
            </p:nvSpPr>
            <p:spPr>
              <a:xfrm>
                <a:off x="3178353" y="6656600"/>
                <a:ext cx="400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Role</a:t>
                </a:r>
                <a:endParaRPr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</p:grpSp>
      <p:grpSp>
        <p:nvGrpSpPr>
          <p:cNvPr id="155" name="Google Shape;155;p13"/>
          <p:cNvGrpSpPr/>
          <p:nvPr/>
        </p:nvGrpSpPr>
        <p:grpSpPr>
          <a:xfrm>
            <a:off x="5173856" y="6389250"/>
            <a:ext cx="2026144" cy="760775"/>
            <a:chOff x="5173856" y="6389250"/>
            <a:chExt cx="2026144" cy="760775"/>
          </a:xfrm>
        </p:grpSpPr>
        <p:sp>
          <p:nvSpPr>
            <p:cNvPr id="156" name="Google Shape;156;p13"/>
            <p:cNvSpPr txBox="1"/>
            <p:nvPr/>
          </p:nvSpPr>
          <p:spPr>
            <a:xfrm>
              <a:off x="5173857" y="6389250"/>
              <a:ext cx="622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Number</a:t>
              </a:r>
              <a:endParaRPr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157" name="Google Shape;157;p13"/>
            <p:cNvCxnSpPr/>
            <p:nvPr/>
          </p:nvCxnSpPr>
          <p:spPr>
            <a:xfrm rot="10800000">
              <a:off x="5871155" y="6555925"/>
              <a:ext cx="13260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8" name="Google Shape;158;p13"/>
            <p:cNvSpPr txBox="1"/>
            <p:nvPr/>
          </p:nvSpPr>
          <p:spPr>
            <a:xfrm>
              <a:off x="5173856" y="6934625"/>
              <a:ext cx="622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Number</a:t>
              </a:r>
              <a:endParaRPr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159" name="Google Shape;159;p13"/>
            <p:cNvCxnSpPr/>
            <p:nvPr/>
          </p:nvCxnSpPr>
          <p:spPr>
            <a:xfrm rot="10800000">
              <a:off x="5871152" y="7101250"/>
              <a:ext cx="13203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" name="Google Shape;160;p13"/>
            <p:cNvCxnSpPr/>
            <p:nvPr/>
          </p:nvCxnSpPr>
          <p:spPr>
            <a:xfrm rot="10800000">
              <a:off x="5872199" y="6822625"/>
              <a:ext cx="1327800" cy="0"/>
            </a:xfrm>
            <a:prstGeom prst="straightConnector1">
              <a:avLst/>
            </a:prstGeom>
            <a:noFill/>
            <a:ln cap="flat" cmpd="sng" w="19050">
              <a:solidFill>
                <a:srgbClr val="DEDF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1" name="Google Shape;161;p13"/>
            <p:cNvSpPr txBox="1"/>
            <p:nvPr/>
          </p:nvSpPr>
          <p:spPr>
            <a:xfrm>
              <a:off x="5173856" y="6661938"/>
              <a:ext cx="622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F2F2F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Number</a:t>
              </a:r>
              <a:endParaRPr>
                <a:solidFill>
                  <a:srgbClr val="2F2F2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62" name="Google Shape;162;p13"/>
          <p:cNvGrpSpPr/>
          <p:nvPr/>
        </p:nvGrpSpPr>
        <p:grpSpPr>
          <a:xfrm>
            <a:off x="345725" y="7336975"/>
            <a:ext cx="6859950" cy="1595425"/>
            <a:chOff x="345725" y="7336975"/>
            <a:chExt cx="6859950" cy="1595425"/>
          </a:xfrm>
        </p:grpSpPr>
        <p:grpSp>
          <p:nvGrpSpPr>
            <p:cNvPr id="163" name="Google Shape;163;p13"/>
            <p:cNvGrpSpPr/>
            <p:nvPr/>
          </p:nvGrpSpPr>
          <p:grpSpPr>
            <a:xfrm>
              <a:off x="345725" y="7336975"/>
              <a:ext cx="6855325" cy="276200"/>
              <a:chOff x="345725" y="7336975"/>
              <a:chExt cx="6855325" cy="276200"/>
            </a:xfrm>
          </p:grpSpPr>
          <p:sp>
            <p:nvSpPr>
              <p:cNvPr id="164" name="Google Shape;164;p13"/>
              <p:cNvSpPr txBox="1"/>
              <p:nvPr/>
            </p:nvSpPr>
            <p:spPr>
              <a:xfrm>
                <a:off x="345725" y="7336975"/>
                <a:ext cx="22974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rgbClr val="F78E1E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FOLLOW UP</a:t>
                </a:r>
                <a:endParaRPr b="1" sz="1600">
                  <a:solidFill>
                    <a:srgbClr val="F78E1E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65" name="Google Shape;165;p13"/>
              <p:cNvCxnSpPr/>
              <p:nvPr/>
            </p:nvCxnSpPr>
            <p:spPr>
              <a:xfrm>
                <a:off x="361950" y="7613175"/>
                <a:ext cx="683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30506A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6" name="Google Shape;166;p13"/>
            <p:cNvGrpSpPr/>
            <p:nvPr/>
          </p:nvGrpSpPr>
          <p:grpSpPr>
            <a:xfrm>
              <a:off x="362375" y="7856100"/>
              <a:ext cx="6843300" cy="1076300"/>
              <a:chOff x="362375" y="7856100"/>
              <a:chExt cx="6843300" cy="1076300"/>
            </a:xfrm>
          </p:grpSpPr>
          <p:cxnSp>
            <p:nvCxnSpPr>
              <p:cNvPr id="167" name="Google Shape;167;p13"/>
              <p:cNvCxnSpPr/>
              <p:nvPr/>
            </p:nvCxnSpPr>
            <p:spPr>
              <a:xfrm rot="10800000">
                <a:off x="362375" y="7856100"/>
                <a:ext cx="6843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8" name="Google Shape;168;p13"/>
              <p:cNvCxnSpPr/>
              <p:nvPr/>
            </p:nvCxnSpPr>
            <p:spPr>
              <a:xfrm rot="10800000">
                <a:off x="362375" y="8118025"/>
                <a:ext cx="6843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9" name="Google Shape;169;p13"/>
              <p:cNvCxnSpPr/>
              <p:nvPr/>
            </p:nvCxnSpPr>
            <p:spPr>
              <a:xfrm rot="10800000">
                <a:off x="362375" y="8394250"/>
                <a:ext cx="6843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0" name="Google Shape;170;p13"/>
              <p:cNvCxnSpPr/>
              <p:nvPr/>
            </p:nvCxnSpPr>
            <p:spPr>
              <a:xfrm rot="10800000">
                <a:off x="362375" y="8656175"/>
                <a:ext cx="6843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" name="Google Shape;171;p13"/>
              <p:cNvCxnSpPr/>
              <p:nvPr/>
            </p:nvCxnSpPr>
            <p:spPr>
              <a:xfrm rot="10800000">
                <a:off x="362375" y="8932400"/>
                <a:ext cx="6843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EDFE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72" name="Google Shape;172;p13"/>
          <p:cNvGrpSpPr/>
          <p:nvPr/>
        </p:nvGrpSpPr>
        <p:grpSpPr>
          <a:xfrm>
            <a:off x="345725" y="9189588"/>
            <a:ext cx="6855325" cy="1194188"/>
            <a:chOff x="345725" y="9189588"/>
            <a:chExt cx="6855325" cy="1194188"/>
          </a:xfrm>
        </p:grpSpPr>
        <p:grpSp>
          <p:nvGrpSpPr>
            <p:cNvPr id="173" name="Google Shape;173;p13"/>
            <p:cNvGrpSpPr/>
            <p:nvPr/>
          </p:nvGrpSpPr>
          <p:grpSpPr>
            <a:xfrm>
              <a:off x="345725" y="9189588"/>
              <a:ext cx="6855325" cy="276200"/>
              <a:chOff x="345725" y="7336975"/>
              <a:chExt cx="6855325" cy="276200"/>
            </a:xfrm>
          </p:grpSpPr>
          <p:sp>
            <p:nvSpPr>
              <p:cNvPr id="174" name="Google Shape;174;p13"/>
              <p:cNvSpPr txBox="1"/>
              <p:nvPr/>
            </p:nvSpPr>
            <p:spPr>
              <a:xfrm>
                <a:off x="345725" y="7336975"/>
                <a:ext cx="22974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rgbClr val="F78E1E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COMPLETED BY</a:t>
                </a:r>
                <a:endParaRPr b="1" sz="1600">
                  <a:solidFill>
                    <a:srgbClr val="F78E1E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75" name="Google Shape;175;p13"/>
              <p:cNvCxnSpPr/>
              <p:nvPr/>
            </p:nvCxnSpPr>
            <p:spPr>
              <a:xfrm>
                <a:off x="361950" y="7613175"/>
                <a:ext cx="6839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30506A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6" name="Google Shape;176;p13"/>
            <p:cNvGrpSpPr/>
            <p:nvPr/>
          </p:nvGrpSpPr>
          <p:grpSpPr>
            <a:xfrm>
              <a:off x="362370" y="9582563"/>
              <a:ext cx="6837631" cy="801213"/>
              <a:chOff x="362370" y="9582563"/>
              <a:chExt cx="6837631" cy="801213"/>
            </a:xfrm>
          </p:grpSpPr>
          <p:grpSp>
            <p:nvGrpSpPr>
              <p:cNvPr id="177" name="Google Shape;177;p13"/>
              <p:cNvGrpSpPr/>
              <p:nvPr/>
            </p:nvGrpSpPr>
            <p:grpSpPr>
              <a:xfrm>
                <a:off x="362387" y="9582563"/>
                <a:ext cx="3257113" cy="215400"/>
                <a:chOff x="362387" y="9582563"/>
                <a:chExt cx="3257113" cy="215400"/>
              </a:xfrm>
            </p:grpSpPr>
            <p:sp>
              <p:nvSpPr>
                <p:cNvPr id="178" name="Google Shape;178;p13"/>
                <p:cNvSpPr txBox="1"/>
                <p:nvPr/>
              </p:nvSpPr>
              <p:spPr>
                <a:xfrm>
                  <a:off x="362387" y="9582563"/>
                  <a:ext cx="5094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>
                      <a:solidFill>
                        <a:srgbClr val="2F2F2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Name</a:t>
                  </a:r>
                  <a:endParaRPr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cxnSp>
              <p:nvCxnSpPr>
                <p:cNvPr id="179" name="Google Shape;179;p13"/>
                <p:cNvCxnSpPr/>
                <p:nvPr/>
              </p:nvCxnSpPr>
              <p:spPr>
                <a:xfrm rot="10800000">
                  <a:off x="864300" y="9749200"/>
                  <a:ext cx="27552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EDFE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80" name="Google Shape;180;p13"/>
              <p:cNvGrpSpPr/>
              <p:nvPr/>
            </p:nvGrpSpPr>
            <p:grpSpPr>
              <a:xfrm>
                <a:off x="362370" y="10168375"/>
                <a:ext cx="3257130" cy="215400"/>
                <a:chOff x="362370" y="10168375"/>
                <a:chExt cx="3257130" cy="215400"/>
              </a:xfrm>
            </p:grpSpPr>
            <p:sp>
              <p:nvSpPr>
                <p:cNvPr id="181" name="Google Shape;181;p13"/>
                <p:cNvSpPr txBox="1"/>
                <p:nvPr/>
              </p:nvSpPr>
              <p:spPr>
                <a:xfrm>
                  <a:off x="362370" y="10168375"/>
                  <a:ext cx="7473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>
                      <a:solidFill>
                        <a:srgbClr val="2F2F2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Signature</a:t>
                  </a:r>
                  <a:endParaRPr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cxnSp>
              <p:nvCxnSpPr>
                <p:cNvPr id="182" name="Google Shape;182;p13"/>
                <p:cNvCxnSpPr/>
                <p:nvPr/>
              </p:nvCxnSpPr>
              <p:spPr>
                <a:xfrm rot="10800000">
                  <a:off x="1176300" y="10335000"/>
                  <a:ext cx="24432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EDFE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83" name="Google Shape;183;p13"/>
              <p:cNvGrpSpPr/>
              <p:nvPr/>
            </p:nvGrpSpPr>
            <p:grpSpPr>
              <a:xfrm>
                <a:off x="3862824" y="9582563"/>
                <a:ext cx="3337176" cy="215400"/>
                <a:chOff x="3862824" y="9582563"/>
                <a:chExt cx="3337176" cy="215400"/>
              </a:xfrm>
            </p:grpSpPr>
            <p:sp>
              <p:nvSpPr>
                <p:cNvPr id="184" name="Google Shape;184;p13"/>
                <p:cNvSpPr txBox="1"/>
                <p:nvPr/>
              </p:nvSpPr>
              <p:spPr>
                <a:xfrm>
                  <a:off x="3862824" y="9582563"/>
                  <a:ext cx="5094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>
                      <a:solidFill>
                        <a:srgbClr val="2F2F2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Name</a:t>
                  </a:r>
                  <a:endParaRPr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cxnSp>
              <p:nvCxnSpPr>
                <p:cNvPr id="185" name="Google Shape;185;p13"/>
                <p:cNvCxnSpPr/>
                <p:nvPr/>
              </p:nvCxnSpPr>
              <p:spPr>
                <a:xfrm rot="10800000">
                  <a:off x="4364700" y="9749200"/>
                  <a:ext cx="2835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EDFE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86" name="Google Shape;186;p13"/>
              <p:cNvGrpSpPr/>
              <p:nvPr/>
            </p:nvGrpSpPr>
            <p:grpSpPr>
              <a:xfrm>
                <a:off x="3862807" y="10168375"/>
                <a:ext cx="3337193" cy="215400"/>
                <a:chOff x="3862807" y="10168375"/>
                <a:chExt cx="3337193" cy="215400"/>
              </a:xfrm>
            </p:grpSpPr>
            <p:sp>
              <p:nvSpPr>
                <p:cNvPr id="187" name="Google Shape;187;p13"/>
                <p:cNvSpPr txBox="1"/>
                <p:nvPr/>
              </p:nvSpPr>
              <p:spPr>
                <a:xfrm>
                  <a:off x="3862807" y="10168375"/>
                  <a:ext cx="7473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>
                      <a:solidFill>
                        <a:srgbClr val="2F2F2F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Signature</a:t>
                  </a:r>
                  <a:endParaRPr>
                    <a:solidFill>
                      <a:srgbClr val="2F2F2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cxnSp>
              <p:nvCxnSpPr>
                <p:cNvPr id="188" name="Google Shape;188;p13"/>
                <p:cNvCxnSpPr/>
                <p:nvPr/>
              </p:nvCxnSpPr>
              <p:spPr>
                <a:xfrm rot="10800000">
                  <a:off x="4685700" y="10335000"/>
                  <a:ext cx="2514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EDFE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89" name="Google Shape;189;p13"/>
              <p:cNvSpPr txBox="1"/>
              <p:nvPr/>
            </p:nvSpPr>
            <p:spPr>
              <a:xfrm>
                <a:off x="3862798" y="9875469"/>
                <a:ext cx="971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>
                    <a:solidFill>
                      <a:srgbClr val="F78E1E"/>
                    </a:solidFill>
                    <a:latin typeface="Source Sans Pro SemiBold"/>
                    <a:ea typeface="Source Sans Pro SemiBold"/>
                    <a:cs typeface="Source Sans Pro SemiBold"/>
                    <a:sym typeface="Source Sans Pro SemiBold"/>
                  </a:rPr>
                  <a:t>Supervisor:</a:t>
                </a:r>
                <a:endParaRPr>
                  <a:solidFill>
                    <a:srgbClr val="F78E1E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