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Amatic SC"/>
      <p:regular r:id="rId7"/>
      <p:bold r:id="rId8"/>
    </p:embeddedFon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17">
          <p15:clr>
            <a:srgbClr val="747775"/>
          </p15:clr>
        </p15:guide>
        <p15:guide id="2" orient="horz" pos="775">
          <p15:clr>
            <a:srgbClr val="747775"/>
          </p15:clr>
        </p15:guide>
        <p15:guide id="3" orient="horz" pos="4535">
          <p15:clr>
            <a:srgbClr val="747775"/>
          </p15:clr>
        </p15:guide>
        <p15:guide id="4" pos="6452">
          <p15:clr>
            <a:srgbClr val="747775"/>
          </p15:clr>
        </p15:guide>
        <p15:guide id="5" pos="2278">
          <p15:clr>
            <a:srgbClr val="747775"/>
          </p15:clr>
        </p15:guide>
        <p15:guide id="6" pos="2401">
          <p15:clr>
            <a:srgbClr val="747775"/>
          </p15:clr>
        </p15:guide>
        <p15:guide id="7" pos="4354">
          <p15:clr>
            <a:srgbClr val="747775"/>
          </p15:clr>
        </p15:guide>
        <p15:guide id="8" pos="4467">
          <p15:clr>
            <a:srgbClr val="747775"/>
          </p15:clr>
        </p15:guide>
        <p15:guide id="9" pos="567">
          <p15:clr>
            <a:srgbClr val="747775"/>
          </p15:clr>
        </p15:guide>
        <p15:guide id="10" pos="2007">
          <p15:clr>
            <a:srgbClr val="747775"/>
          </p15:clr>
        </p15:guide>
        <p15:guide id="11" orient="horz" pos="919">
          <p15:clr>
            <a:srgbClr val="747775"/>
          </p15:clr>
        </p15:guide>
        <p15:guide id="12" orient="horz" pos="193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7"/>
        <p:guide pos="775" orient="horz"/>
        <p:guide pos="4535" orient="horz"/>
        <p:guide pos="6452"/>
        <p:guide pos="2278"/>
        <p:guide pos="2401"/>
        <p:guide pos="4354"/>
        <p:guide pos="4467"/>
        <p:guide pos="567"/>
        <p:guide pos="2007"/>
        <p:guide pos="919" orient="horz"/>
        <p:guide pos="193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maticSC-regular.fntdata"/><Relationship Id="rId8" Type="http://schemas.openxmlformats.org/officeDocument/2006/relationships/font" Target="fonts/AmaticS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10692000" cy="7560000"/>
            <a:chOff x="0" y="0"/>
            <a:chExt cx="10692000" cy="7560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10692000" cy="7560000"/>
            </a:xfrm>
            <a:prstGeom prst="rect">
              <a:avLst/>
            </a:prstGeom>
            <a:solidFill>
              <a:srgbClr val="EAEC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190298" y="3478697"/>
              <a:ext cx="3004750" cy="36625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3709700" y="253800"/>
            <a:ext cx="3272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400">
                <a:latin typeface="Amatic SC"/>
                <a:ea typeface="Amatic SC"/>
                <a:cs typeface="Amatic SC"/>
                <a:sym typeface="Amatic SC"/>
              </a:rPr>
              <a:t>WEEKLY WORKOUT</a:t>
            </a:r>
            <a:endParaRPr sz="5400">
              <a:latin typeface="Amatic SC"/>
              <a:ea typeface="Amatic SC"/>
              <a:cs typeface="Amatic SC"/>
              <a:sym typeface="Amatic SC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502825" y="1230325"/>
            <a:ext cx="3113400" cy="1845850"/>
            <a:chOff x="502825" y="1230325"/>
            <a:chExt cx="3113400" cy="1845850"/>
          </a:xfrm>
        </p:grpSpPr>
        <p:sp>
          <p:nvSpPr>
            <p:cNvPr id="59" name="Google Shape;59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1402825" y="1269625"/>
              <a:ext cx="13134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 O N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ACTIVITY: 30 MINUTES OF CARDIO   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4" name="Google Shape;64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65" name="Google Shape;65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RUNNING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68" name="Google Shape;68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BRISK WALKING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0" name="Google Shape;70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71" name="Google Shape;71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CYCLING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03200" y="633825"/>
            <a:ext cx="9738800" cy="0"/>
            <a:chOff x="503200" y="633825"/>
            <a:chExt cx="9738800" cy="0"/>
          </a:xfrm>
        </p:grpSpPr>
        <p:cxnSp>
          <p:nvCxnSpPr>
            <p:cNvPr id="74" name="Google Shape;74;p13"/>
            <p:cNvCxnSpPr/>
            <p:nvPr/>
          </p:nvCxnSpPr>
          <p:spPr>
            <a:xfrm>
              <a:off x="503200" y="633825"/>
              <a:ext cx="3121200" cy="0"/>
            </a:xfrm>
            <a:prstGeom prst="straightConnector1">
              <a:avLst/>
            </a:prstGeom>
            <a:noFill/>
            <a:ln cap="flat" cmpd="sng" w="28575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7120800" y="633825"/>
              <a:ext cx="3121200" cy="0"/>
            </a:xfrm>
            <a:prstGeom prst="straightConnector1">
              <a:avLst/>
            </a:prstGeom>
            <a:noFill/>
            <a:ln cap="flat" cmpd="sng" w="28575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6" name="Google Shape;76;p13"/>
          <p:cNvGrpSpPr/>
          <p:nvPr/>
        </p:nvGrpSpPr>
        <p:grpSpPr>
          <a:xfrm>
            <a:off x="3812300" y="1230325"/>
            <a:ext cx="3113400" cy="1845850"/>
            <a:chOff x="502825" y="1230325"/>
            <a:chExt cx="3113400" cy="1845850"/>
          </a:xfrm>
        </p:grpSpPr>
        <p:sp>
          <p:nvSpPr>
            <p:cNvPr id="77" name="Google Shape;77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1196125" y="1269625"/>
              <a:ext cx="1726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T H U R S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81" name="Google Shape;81;p13"/>
            <p:cNvSpPr txBox="1"/>
            <p:nvPr/>
          </p:nvSpPr>
          <p:spPr>
            <a:xfrm>
              <a:off x="777475" y="1727075"/>
              <a:ext cx="2775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HIGH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-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INTENSITY INTERVAL TRAINING   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2" name="Google Shape;82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83" name="Google Shape;83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BURPEES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5" name="Google Shape;85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86" name="Google Shape;86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SPRINTS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8" name="Google Shape;88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89" name="Google Shape;89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JUMPING ROPE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7121775" y="1230325"/>
            <a:ext cx="3113400" cy="1845850"/>
            <a:chOff x="502825" y="1230325"/>
            <a:chExt cx="3113400" cy="1845850"/>
          </a:xfrm>
        </p:grpSpPr>
        <p:sp>
          <p:nvSpPr>
            <p:cNvPr id="92" name="Google Shape;92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196125" y="1269625"/>
              <a:ext cx="1726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 U N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5" name="Google Shape;95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96" name="Google Shape;96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REST AND REFLECT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98" name="Google Shape;98;p13"/>
            <p:cNvSpPr txBox="1"/>
            <p:nvPr/>
          </p:nvSpPr>
          <p:spPr>
            <a:xfrm>
              <a:off x="777483" y="2052725"/>
              <a:ext cx="2408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DAY OF REST FOR RECOVER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9" name="Google Shape;99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1" name="Google Shape;101;p13"/>
          <p:cNvGrpSpPr/>
          <p:nvPr/>
        </p:nvGrpSpPr>
        <p:grpSpPr>
          <a:xfrm>
            <a:off x="502825" y="3268046"/>
            <a:ext cx="3113400" cy="1845850"/>
            <a:chOff x="502825" y="1230325"/>
            <a:chExt cx="3113400" cy="1845850"/>
          </a:xfrm>
        </p:grpSpPr>
        <p:sp>
          <p:nvSpPr>
            <p:cNvPr id="102" name="Google Shape;102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1214275" y="1269625"/>
              <a:ext cx="16905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T U E S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05" name="Google Shape;105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06" name="Google Shape;106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3 SETS OF 10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-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15 REPETITIONS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07" name="Google Shape;107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08" name="Google Shape;108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SQUATS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0" name="Google Shape;110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11" name="Google Shape;111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WEIGHTLIFTING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3" name="Google Shape;113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14" name="Google Shape;114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PUSH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-</a:t>
              </a: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UPS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3812300" y="3268046"/>
            <a:ext cx="3113400" cy="1845850"/>
            <a:chOff x="502825" y="1230325"/>
            <a:chExt cx="3113400" cy="1845850"/>
          </a:xfrm>
        </p:grpSpPr>
        <p:sp>
          <p:nvSpPr>
            <p:cNvPr id="117" name="Google Shape;117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1196125" y="1269625"/>
              <a:ext cx="1726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F R I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0" name="Google Shape;120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30 MINUTES OF CARDIO   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2" name="Google Shape;122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23" name="Google Shape;123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RUNNING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5" name="Google Shape;125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26" name="Google Shape;126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BRISK WALKING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8" name="Google Shape;128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29" name="Google Shape;129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CYCLING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502825" y="5305766"/>
            <a:ext cx="3113400" cy="1845850"/>
            <a:chOff x="502825" y="1230325"/>
            <a:chExt cx="3113400" cy="1845850"/>
          </a:xfrm>
        </p:grpSpPr>
        <p:sp>
          <p:nvSpPr>
            <p:cNvPr id="132" name="Google Shape;132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1099075" y="1269634"/>
              <a:ext cx="192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 E D N E S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35" name="Google Shape;135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CORE CONDITIONING 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37" name="Google Shape;137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38" name="Google Shape;138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PLANKS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0" name="Google Shape;140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41" name="Google Shape;141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CRUNCHES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3" name="Google Shape;143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44" name="Google Shape;144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LEG RAISES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6" name="Google Shape;146;p13"/>
          <p:cNvGrpSpPr/>
          <p:nvPr/>
        </p:nvGrpSpPr>
        <p:grpSpPr>
          <a:xfrm>
            <a:off x="3812300" y="5305766"/>
            <a:ext cx="3113400" cy="1845850"/>
            <a:chOff x="502825" y="1230325"/>
            <a:chExt cx="3113400" cy="1845850"/>
          </a:xfrm>
        </p:grpSpPr>
        <p:sp>
          <p:nvSpPr>
            <p:cNvPr id="147" name="Google Shape;147;p13"/>
            <p:cNvSpPr/>
            <p:nvPr/>
          </p:nvSpPr>
          <p:spPr>
            <a:xfrm>
              <a:off x="502825" y="1458275"/>
              <a:ext cx="3113400" cy="1617900"/>
            </a:xfrm>
            <a:prstGeom prst="roundRect">
              <a:avLst>
                <a:gd fmla="val 1216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916525" y="1230325"/>
              <a:ext cx="2286000" cy="324900"/>
            </a:xfrm>
            <a:prstGeom prst="roundRect">
              <a:avLst>
                <a:gd fmla="val 5679" name="adj"/>
              </a:avLst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1128625" y="1269634"/>
              <a:ext cx="1861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 A T U R D A Y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50" name="Google Shape;150;p13"/>
            <p:cNvCxnSpPr/>
            <p:nvPr/>
          </p:nvCxnSpPr>
          <p:spPr>
            <a:xfrm>
              <a:off x="739675" y="1960825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51" name="Google Shape;151;p13"/>
            <p:cNvSpPr txBox="1"/>
            <p:nvPr/>
          </p:nvSpPr>
          <p:spPr>
            <a:xfrm>
              <a:off x="777485" y="1727066"/>
              <a:ext cx="2651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OUTDOOR FUN   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52" name="Google Shape;152;p13"/>
            <p:cNvCxnSpPr/>
            <p:nvPr/>
          </p:nvCxnSpPr>
          <p:spPr>
            <a:xfrm>
              <a:off x="739675" y="2275996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53" name="Google Shape;153;p13"/>
            <p:cNvSpPr txBox="1"/>
            <p:nvPr/>
          </p:nvSpPr>
          <p:spPr>
            <a:xfrm>
              <a:off x="1007764" y="2052713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HIKING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71431" y="2093674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55" name="Google Shape;155;p13"/>
            <p:cNvCxnSpPr/>
            <p:nvPr/>
          </p:nvCxnSpPr>
          <p:spPr>
            <a:xfrm>
              <a:off x="739675" y="2595814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56" name="Google Shape;156;p13"/>
            <p:cNvSpPr txBox="1"/>
            <p:nvPr/>
          </p:nvSpPr>
          <p:spPr>
            <a:xfrm>
              <a:off x="1007764" y="2372531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PLAYING A SPORT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771431" y="2413492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58" name="Google Shape;158;p13"/>
            <p:cNvCxnSpPr/>
            <p:nvPr/>
          </p:nvCxnSpPr>
          <p:spPr>
            <a:xfrm>
              <a:off x="739675" y="2915632"/>
              <a:ext cx="2651700" cy="0"/>
            </a:xfrm>
            <a:prstGeom prst="straightConnector1">
              <a:avLst/>
            </a:prstGeom>
            <a:noFill/>
            <a:ln cap="flat" cmpd="sng" w="9525">
              <a:solidFill>
                <a:srgbClr val="BBBBBB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59" name="Google Shape;159;p13"/>
            <p:cNvSpPr txBox="1"/>
            <p:nvPr/>
          </p:nvSpPr>
          <p:spPr>
            <a:xfrm>
              <a:off x="1007764" y="2692349"/>
              <a:ext cx="1431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Poppins"/>
                  <a:ea typeface="Poppins"/>
                  <a:cs typeface="Poppins"/>
                  <a:sym typeface="Poppins"/>
                </a:rPr>
                <a:t>BIKING</a:t>
              </a:r>
              <a:endParaRPr sz="12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771431" y="2733310"/>
              <a:ext cx="110400" cy="1104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8282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