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 Mono"/>
      <p:regular r:id="rId7"/>
      <p:bold r:id="rId8"/>
      <p:italic r:id="rId9"/>
      <p:boldItalic r:id="rId10"/>
    </p:embeddedFont>
    <p:embeddedFont>
      <p:font typeface="Caveat Brush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aveatBrush-regular.fntdata"/><Relationship Id="rId10" Type="http://schemas.openxmlformats.org/officeDocument/2006/relationships/font" Target="fonts/RobotoMono-boldItalic.fntdata"/><Relationship Id="rId9" Type="http://schemas.openxmlformats.org/officeDocument/2006/relationships/font" Target="fonts/RobotoMon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Mono-regular.fntdata"/><Relationship Id="rId8" Type="http://schemas.openxmlformats.org/officeDocument/2006/relationships/font" Target="fonts/RobotoMon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55750" y="204925"/>
            <a:ext cx="7048500" cy="1477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434343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6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rPr>
              <a:t>WISCONSIN</a:t>
            </a:r>
            <a:endParaRPr sz="9600">
              <a:solidFill>
                <a:schemeClr val="lt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199250" y="1547950"/>
            <a:ext cx="5181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DAEBBB"/>
                </a:solidFill>
                <a:latin typeface="Spartan"/>
                <a:ea typeface="Spartan"/>
                <a:cs typeface="Spartan"/>
                <a:sym typeface="Spartan"/>
              </a:rPr>
              <a:t>TRAVEL BUCKET LIST</a:t>
            </a:r>
            <a:endParaRPr sz="3400">
              <a:solidFill>
                <a:srgbClr val="DAEBBB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1056827" y="1823500"/>
            <a:ext cx="5461875" cy="118800"/>
            <a:chOff x="1037777" y="1825875"/>
            <a:chExt cx="5461875" cy="118800"/>
          </a:xfrm>
        </p:grpSpPr>
        <p:sp>
          <p:nvSpPr>
            <p:cNvPr id="58" name="Google Shape;58;p13"/>
            <p:cNvSpPr/>
            <p:nvPr/>
          </p:nvSpPr>
          <p:spPr>
            <a:xfrm>
              <a:off x="1037777" y="1825875"/>
              <a:ext cx="118800" cy="118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6380852" y="1825875"/>
              <a:ext cx="118800" cy="118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13"/>
          <p:cNvSpPr txBox="1"/>
          <p:nvPr/>
        </p:nvSpPr>
        <p:spPr>
          <a:xfrm>
            <a:off x="436725" y="2476500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The House on the Rock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36725" y="3045069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Oshkosh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36725" y="3613638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Railroad Museum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36725" y="4182208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Copper Falls State Park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36725" y="4750777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Exploring the Land O' Lakes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36725" y="5319346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Green Bay Packers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36725" y="5887915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Wausau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36725" y="6456485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Wisconsin River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36725" y="7025054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Circus World Museum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36725" y="7593623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Harley-Davidson Museum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36725" y="8162192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Wisconsin State Capitol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36725" y="8730762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Milwaukee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36725" y="9299331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Lake Geneva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36725" y="9867900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Schoolhouse Beach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3951450" y="2476500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Madison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3951450" y="3045069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Spring Green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951450" y="3613638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Interstate State Park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951450" y="4182208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Grand Rapids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951450" y="4750777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Kenosha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951450" y="5319346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Eau Claire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3951450" y="5887915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The Great Outdoors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951450" y="6456485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Oshkosh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951450" y="7025054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High Cliff State Park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951450" y="7593623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Muskego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3951450" y="8162192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Devil's Lake State Park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951450" y="8730762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Cave Point County Park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951450" y="9299331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Grandad Bluff Park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951450" y="9867900"/>
            <a:ext cx="32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Hayward Lakes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