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Lora"/>
      <p:regular r:id="rId7"/>
      <p:bold r:id="rId8"/>
      <p:italic r:id="rId9"/>
      <p:boldItalic r:id="rId10"/>
    </p:embeddedFont>
    <p:embeddedFont>
      <p:font typeface="Fuggles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Fuggles-regular.fntdata"/><Relationship Id="rId10" Type="http://schemas.openxmlformats.org/officeDocument/2006/relationships/font" Target="fonts/Lora-boldItalic.fntdata"/><Relationship Id="rId9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ra-regular.fntdata"/><Relationship Id="rId8" Type="http://schemas.openxmlformats.org/officeDocument/2006/relationships/font" Target="fonts/Lor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981800" y="244635"/>
            <a:ext cx="2608401" cy="2584249"/>
            <a:chOff x="981800" y="244635"/>
            <a:chExt cx="2608401" cy="2584249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1800" y="244635"/>
              <a:ext cx="2608401" cy="2584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3"/>
            <p:cNvSpPr txBox="1"/>
            <p:nvPr/>
          </p:nvSpPr>
          <p:spPr>
            <a:xfrm>
              <a:off x="1309800" y="1087670"/>
              <a:ext cx="1952400" cy="98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900">
                  <a:solidFill>
                    <a:srgbClr val="43463D"/>
                  </a:solidFill>
                  <a:latin typeface="Fuggles"/>
                  <a:ea typeface="Fuggles"/>
                  <a:cs typeface="Fuggles"/>
                  <a:sym typeface="Fuggles"/>
                </a:rPr>
                <a:t>Wedding</a:t>
              </a:r>
              <a:endParaRPr sz="4900">
                <a:solidFill>
                  <a:srgbClr val="43463D"/>
                </a:solidFill>
                <a:latin typeface="Fuggles"/>
                <a:ea typeface="Fuggles"/>
                <a:cs typeface="Fuggles"/>
                <a:sym typeface="Fuggles"/>
              </a:endParaRPr>
            </a:p>
            <a:p>
              <a:pPr indent="0" lvl="0" marL="0" rtl="0" algn="ctr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900">
                  <a:solidFill>
                    <a:srgbClr val="43463D"/>
                  </a:solidFill>
                  <a:latin typeface="Fuggles"/>
                  <a:ea typeface="Fuggles"/>
                  <a:cs typeface="Fuggles"/>
                  <a:sym typeface="Fuggles"/>
                </a:rPr>
                <a:t>Timeline</a:t>
              </a:r>
              <a:endParaRPr sz="4900">
                <a:solidFill>
                  <a:srgbClr val="43463D"/>
                </a:solidFill>
                <a:latin typeface="Fuggles"/>
                <a:ea typeface="Fuggles"/>
                <a:cs typeface="Fuggles"/>
                <a:sym typeface="Fuggles"/>
              </a:endParaRPr>
            </a:p>
          </p:txBody>
        </p:sp>
      </p:grpSp>
      <p:sp>
        <p:nvSpPr>
          <p:cNvPr id="57" name="Google Shape;57;p13"/>
          <p:cNvSpPr txBox="1"/>
          <p:nvPr/>
        </p:nvSpPr>
        <p:spPr>
          <a:xfrm>
            <a:off x="974050" y="3027145"/>
            <a:ext cx="264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3463D"/>
                </a:solidFill>
                <a:latin typeface="Lora"/>
                <a:ea typeface="Lora"/>
                <a:cs typeface="Lora"/>
                <a:sym typeface="Lora"/>
              </a:rPr>
              <a:t>ALAN </a:t>
            </a:r>
            <a:r>
              <a:rPr lang="ru" sz="2000">
                <a:solidFill>
                  <a:srgbClr val="AE3D39"/>
                </a:solidFill>
                <a:latin typeface="Lora"/>
                <a:ea typeface="Lora"/>
                <a:cs typeface="Lora"/>
                <a:sym typeface="Lora"/>
              </a:rPr>
              <a:t>AND</a:t>
            </a:r>
            <a:r>
              <a:rPr lang="ru" sz="2000">
                <a:solidFill>
                  <a:srgbClr val="43463D"/>
                </a:solidFill>
                <a:latin typeface="Lora"/>
                <a:ea typeface="Lora"/>
                <a:cs typeface="Lora"/>
                <a:sym typeface="Lora"/>
              </a:rPr>
              <a:t> ELLA</a:t>
            </a:r>
            <a:endParaRPr sz="2000">
              <a:solidFill>
                <a:srgbClr val="43463D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498940" y="3547090"/>
            <a:ext cx="3574100" cy="1920420"/>
            <a:chOff x="498940" y="3547090"/>
            <a:chExt cx="3574100" cy="1920420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2264400" y="3706575"/>
              <a:ext cx="43200" cy="1628225"/>
              <a:chOff x="2264400" y="3706575"/>
              <a:chExt cx="43200" cy="1628225"/>
            </a:xfrm>
          </p:grpSpPr>
          <p:cxnSp>
            <p:nvCxnSpPr>
              <p:cNvPr id="60" name="Google Shape;60;p13"/>
              <p:cNvCxnSpPr/>
              <p:nvPr/>
            </p:nvCxnSpPr>
            <p:spPr>
              <a:xfrm>
                <a:off x="2286000" y="3723800"/>
                <a:ext cx="0" cy="1594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463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1" name="Google Shape;61;p13"/>
              <p:cNvSpPr/>
              <p:nvPr/>
            </p:nvSpPr>
            <p:spPr>
              <a:xfrm>
                <a:off x="2264400" y="3706575"/>
                <a:ext cx="43200" cy="43200"/>
              </a:xfrm>
              <a:prstGeom prst="ellipse">
                <a:avLst/>
              </a:prstGeom>
              <a:solidFill>
                <a:srgbClr val="434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2264400" y="4012600"/>
                <a:ext cx="43200" cy="43200"/>
              </a:xfrm>
              <a:prstGeom prst="ellipse">
                <a:avLst/>
              </a:prstGeom>
              <a:solidFill>
                <a:srgbClr val="434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2264400" y="4321825"/>
                <a:ext cx="43200" cy="43200"/>
              </a:xfrm>
              <a:prstGeom prst="ellipse">
                <a:avLst/>
              </a:prstGeom>
              <a:solidFill>
                <a:srgbClr val="434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2264400" y="4649400"/>
                <a:ext cx="43200" cy="43200"/>
              </a:xfrm>
              <a:prstGeom prst="ellipse">
                <a:avLst/>
              </a:prstGeom>
              <a:solidFill>
                <a:srgbClr val="434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2264400" y="4975900"/>
                <a:ext cx="43200" cy="43200"/>
              </a:xfrm>
              <a:prstGeom prst="ellipse">
                <a:avLst/>
              </a:prstGeom>
              <a:solidFill>
                <a:srgbClr val="434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2264400" y="5291600"/>
                <a:ext cx="43200" cy="43200"/>
              </a:xfrm>
              <a:prstGeom prst="ellipse">
                <a:avLst/>
              </a:prstGeom>
              <a:solidFill>
                <a:srgbClr val="434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13"/>
            <p:cNvGrpSpPr/>
            <p:nvPr/>
          </p:nvGrpSpPr>
          <p:grpSpPr>
            <a:xfrm>
              <a:off x="2443740" y="3547090"/>
              <a:ext cx="1629300" cy="354000"/>
              <a:chOff x="2443740" y="3547090"/>
              <a:chExt cx="1629300" cy="354000"/>
            </a:xfrm>
          </p:grpSpPr>
          <p:sp>
            <p:nvSpPr>
              <p:cNvPr id="68" name="Google Shape;68;p13"/>
              <p:cNvSpPr txBox="1"/>
              <p:nvPr/>
            </p:nvSpPr>
            <p:spPr>
              <a:xfrm>
                <a:off x="2443740" y="3547090"/>
                <a:ext cx="1629300" cy="1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5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Hair and Makeup</a:t>
                </a:r>
                <a:endParaRPr sz="115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2443740" y="3724090"/>
                <a:ext cx="1629300" cy="1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5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08:00 am</a:t>
                </a:r>
                <a:endParaRPr sz="115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0" name="Google Shape;70;p13"/>
            <p:cNvGrpSpPr/>
            <p:nvPr/>
          </p:nvGrpSpPr>
          <p:grpSpPr>
            <a:xfrm>
              <a:off x="498940" y="3831540"/>
              <a:ext cx="1629300" cy="354000"/>
              <a:chOff x="2443740" y="3547090"/>
              <a:chExt cx="1629300" cy="354000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2443740" y="3547090"/>
                <a:ext cx="1629300" cy="1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5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First Look Photo</a:t>
                </a:r>
                <a:endParaRPr sz="115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2443740" y="3724090"/>
                <a:ext cx="1629300" cy="1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5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11:00 am</a:t>
                </a:r>
                <a:endParaRPr sz="115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3" name="Google Shape;73;p13"/>
            <p:cNvGrpSpPr/>
            <p:nvPr/>
          </p:nvGrpSpPr>
          <p:grpSpPr>
            <a:xfrm>
              <a:off x="2443740" y="4176630"/>
              <a:ext cx="1629300" cy="354000"/>
              <a:chOff x="2443740" y="3547090"/>
              <a:chExt cx="1629300" cy="354000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2443740" y="3547090"/>
                <a:ext cx="1629300" cy="1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5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Family Photos</a:t>
                </a:r>
                <a:endParaRPr sz="115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2443740" y="3724090"/>
                <a:ext cx="1629300" cy="1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5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12:00 pm</a:t>
                </a:r>
                <a:endParaRPr sz="115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6" name="Google Shape;76;p13"/>
            <p:cNvGrpSpPr/>
            <p:nvPr/>
          </p:nvGrpSpPr>
          <p:grpSpPr>
            <a:xfrm>
              <a:off x="498940" y="4472525"/>
              <a:ext cx="1629300" cy="354000"/>
              <a:chOff x="2443740" y="3547090"/>
              <a:chExt cx="1629300" cy="354000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2443740" y="3547090"/>
                <a:ext cx="1629300" cy="1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5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Ceremony begins</a:t>
                </a:r>
                <a:endParaRPr sz="115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2443740" y="3724090"/>
                <a:ext cx="1629300" cy="1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5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01:00 pm</a:t>
                </a:r>
                <a:endParaRPr sz="115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9" name="Google Shape;79;p13"/>
            <p:cNvGrpSpPr/>
            <p:nvPr/>
          </p:nvGrpSpPr>
          <p:grpSpPr>
            <a:xfrm>
              <a:off x="2443740" y="4806170"/>
              <a:ext cx="1629300" cy="354000"/>
              <a:chOff x="2443740" y="3547090"/>
              <a:chExt cx="1629300" cy="354000"/>
            </a:xfrm>
          </p:grpSpPr>
          <p:sp>
            <p:nvSpPr>
              <p:cNvPr id="80" name="Google Shape;80;p13"/>
              <p:cNvSpPr txBox="1"/>
              <p:nvPr/>
            </p:nvSpPr>
            <p:spPr>
              <a:xfrm>
                <a:off x="2443740" y="3547090"/>
                <a:ext cx="1629300" cy="1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5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Dinner is served</a:t>
                </a:r>
                <a:endParaRPr sz="115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81" name="Google Shape;81;p13"/>
              <p:cNvSpPr txBox="1"/>
              <p:nvPr/>
            </p:nvSpPr>
            <p:spPr>
              <a:xfrm>
                <a:off x="2443740" y="3724090"/>
                <a:ext cx="1629300" cy="1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5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03:00 pm</a:t>
                </a:r>
                <a:endParaRPr sz="115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>
              <a:off x="498940" y="5113510"/>
              <a:ext cx="1629300" cy="354000"/>
              <a:chOff x="2443740" y="3547090"/>
              <a:chExt cx="1629300" cy="354000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2443740" y="3547090"/>
                <a:ext cx="1629300" cy="1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5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Bouquet toss</a:t>
                </a:r>
                <a:endParaRPr sz="115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2443740" y="3724090"/>
                <a:ext cx="1629300" cy="1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5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06:00 pm</a:t>
                </a:r>
                <a:endParaRPr sz="115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sp>
        <p:nvSpPr>
          <p:cNvPr id="85" name="Google Shape;85;p13"/>
          <p:cNvSpPr txBox="1"/>
          <p:nvPr/>
        </p:nvSpPr>
        <p:spPr>
          <a:xfrm>
            <a:off x="1224025" y="5637415"/>
            <a:ext cx="2150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AE3D39"/>
                </a:solidFill>
                <a:latin typeface="Fuggles"/>
                <a:ea typeface="Fuggles"/>
                <a:cs typeface="Fuggles"/>
                <a:sym typeface="Fuggles"/>
              </a:rPr>
              <a:t>thank you for being part of our special day!</a:t>
            </a:r>
            <a:endParaRPr sz="1300">
              <a:solidFill>
                <a:srgbClr val="AE3D39"/>
              </a:solidFill>
              <a:latin typeface="Fuggles"/>
              <a:ea typeface="Fuggles"/>
              <a:cs typeface="Fuggles"/>
              <a:sym typeface="Fuggles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1100" y="6036720"/>
            <a:ext cx="69800" cy="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