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16459200"/>
  <p:notesSz cx="6858000" cy="9144000"/>
  <p:embeddedFontLst>
    <p:embeddedFont>
      <p:font typeface="Lora"/>
      <p:regular r:id="rId7"/>
      <p:bold r:id="rId8"/>
      <p:italic r:id="rId9"/>
      <p:boldItalic r:id="rId10"/>
    </p:embeddedFont>
    <p:embeddedFont>
      <p:font typeface="Fuggles"/>
      <p:regular r:id="rId1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6912">
          <p15:clr>
            <a:srgbClr val="747775"/>
          </p15:clr>
        </p15:guide>
        <p15:guide id="2" pos="5184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6912" orient="horz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font" Target="fonts/Fuggles-regular.fntdata"/><Relationship Id="rId10" Type="http://schemas.openxmlformats.org/officeDocument/2006/relationships/font" Target="fonts/Lora-boldItalic.fntdata"/><Relationship Id="rId9" Type="http://schemas.openxmlformats.org/officeDocument/2006/relationships/font" Target="fonts/Lor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ora-regular.fntdata"/><Relationship Id="rId8" Type="http://schemas.openxmlformats.org/officeDocument/2006/relationships/font" Target="fonts/Lor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143447" y="685800"/>
            <a:ext cx="25719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61075" y="3176853"/>
            <a:ext cx="15337200" cy="87579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13600"/>
              <a:buNone/>
              <a:defRPr sz="136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61060" y="12092267"/>
            <a:ext cx="15337200" cy="33819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7300"/>
              <a:buNone/>
              <a:defRPr sz="7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561060" y="4719467"/>
            <a:ext cx="15337200" cy="83775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1500"/>
              <a:buNone/>
              <a:defRPr sz="315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561060" y="13449493"/>
            <a:ext cx="15337200" cy="55500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 algn="ctr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 algn="ctr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 algn="ctr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 algn="ctr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561060" y="9176960"/>
            <a:ext cx="15337200" cy="35916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00"/>
              <a:buNone/>
              <a:defRPr sz="94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56106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8698320" y="4917227"/>
            <a:ext cx="7199700" cy="145767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63550" lvl="0" marL="457200">
              <a:spcBef>
                <a:spcPts val="0"/>
              </a:spcBef>
              <a:spcAft>
                <a:spcPts val="0"/>
              </a:spcAft>
              <a:buSzPts val="3700"/>
              <a:buChar char="●"/>
              <a:defRPr sz="37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561060" y="2370560"/>
            <a:ext cx="5054400" cy="32244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1pPr>
            <a:lvl2pPr lvl="1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2pPr>
            <a:lvl3pPr lvl="2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3pPr>
            <a:lvl4pPr lvl="3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4pPr>
            <a:lvl5pPr lvl="4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5pPr>
            <a:lvl6pPr lvl="5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6pPr>
            <a:lvl7pPr lvl="6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7pPr>
            <a:lvl8pPr lvl="7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8pPr>
            <a:lvl9pPr lvl="8">
              <a:spcBef>
                <a:spcPts val="0"/>
              </a:spcBef>
              <a:spcAft>
                <a:spcPts val="0"/>
              </a:spcAft>
              <a:buSzPts val="6300"/>
              <a:buNone/>
              <a:defRPr sz="63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561060" y="5928960"/>
            <a:ext cx="5054400" cy="135654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425450" lvl="0" marL="4572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1pPr>
            <a:lvl2pPr indent="-425450" lvl="1" marL="9144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2pPr>
            <a:lvl3pPr indent="-425450" lvl="2" marL="13716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3pPr>
            <a:lvl4pPr indent="-425450" lvl="3" marL="18288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4pPr>
            <a:lvl5pPr indent="-425450" lvl="4" marL="22860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5pPr>
            <a:lvl6pPr indent="-425450" lvl="5" marL="27432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6pPr>
            <a:lvl7pPr indent="-425450" lvl="6" marL="3200400">
              <a:spcBef>
                <a:spcPts val="0"/>
              </a:spcBef>
              <a:spcAft>
                <a:spcPts val="0"/>
              </a:spcAft>
              <a:buSzPts val="3100"/>
              <a:buChar char="●"/>
              <a:defRPr sz="3100"/>
            </a:lvl7pPr>
            <a:lvl8pPr indent="-425450" lvl="7" marL="3657600">
              <a:spcBef>
                <a:spcPts val="0"/>
              </a:spcBef>
              <a:spcAft>
                <a:spcPts val="0"/>
              </a:spcAft>
              <a:buSzPts val="3100"/>
              <a:buChar char="○"/>
              <a:defRPr sz="3100"/>
            </a:lvl8pPr>
            <a:lvl9pPr indent="-425450" lvl="8" marL="4114800">
              <a:spcBef>
                <a:spcPts val="0"/>
              </a:spcBef>
              <a:spcAft>
                <a:spcPts val="0"/>
              </a:spcAft>
              <a:buSzPts val="3100"/>
              <a:buChar char="■"/>
              <a:defRPr sz="31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882450" y="1920640"/>
            <a:ext cx="11462100" cy="174540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1pPr>
            <a:lvl2pPr lvl="1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2pPr>
            <a:lvl3pPr lvl="2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3pPr>
            <a:lvl4pPr lvl="3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4pPr>
            <a:lvl5pPr lvl="4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5pPr>
            <a:lvl6pPr lvl="5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6pPr>
            <a:lvl7pPr lvl="6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7pPr>
            <a:lvl8pPr lvl="7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8pPr>
            <a:lvl9pPr lvl="8">
              <a:spcBef>
                <a:spcPts val="0"/>
              </a:spcBef>
              <a:spcAft>
                <a:spcPts val="0"/>
              </a:spcAft>
              <a:buSzPts val="12600"/>
              <a:buNone/>
              <a:defRPr sz="126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8229600" y="-533"/>
            <a:ext cx="8229600" cy="21945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239725" lIns="239725" spcFirstLastPara="1" rIns="239725" wrap="square" tIns="2397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477900" y="5261547"/>
            <a:ext cx="7281300" cy="6324600"/>
          </a:xfrm>
          <a:prstGeom prst="rect">
            <a:avLst/>
          </a:prstGeom>
        </p:spPr>
        <p:txBody>
          <a:bodyPr anchorCtr="0" anchor="b" bIns="239725" lIns="239725" spcFirstLastPara="1" rIns="239725" wrap="square" tIns="2397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1000"/>
              <a:buNone/>
              <a:defRPr sz="110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477900" y="11959787"/>
            <a:ext cx="7281300" cy="5269800"/>
          </a:xfrm>
          <a:prstGeom prst="rect">
            <a:avLst/>
          </a:prstGeom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8891100" y="3089387"/>
            <a:ext cx="6906600" cy="157659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527050" lvl="0" marL="457200">
              <a:spcBef>
                <a:spcPts val="0"/>
              </a:spcBef>
              <a:spcAft>
                <a:spcPts val="0"/>
              </a:spcAft>
              <a:buSzPts val="4700"/>
              <a:buChar char="●"/>
              <a:defRPr/>
            </a:lvl1pPr>
            <a:lvl2pPr indent="-463550" lvl="1" marL="9144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2pPr>
            <a:lvl3pPr indent="-463550" lvl="2" marL="13716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3pPr>
            <a:lvl4pPr indent="-463550" lvl="3" marL="18288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4pPr>
            <a:lvl5pPr indent="-463550" lvl="4" marL="22860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5pPr>
            <a:lvl6pPr indent="-463550" lvl="5" marL="27432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6pPr>
            <a:lvl7pPr indent="-463550" lvl="6" marL="3200400">
              <a:spcBef>
                <a:spcPts val="0"/>
              </a:spcBef>
              <a:spcAft>
                <a:spcPts val="0"/>
              </a:spcAft>
              <a:buSzPts val="3700"/>
              <a:buChar char="●"/>
              <a:defRPr/>
            </a:lvl7pPr>
            <a:lvl8pPr indent="-463550" lvl="7" marL="3657600">
              <a:spcBef>
                <a:spcPts val="0"/>
              </a:spcBef>
              <a:spcAft>
                <a:spcPts val="0"/>
              </a:spcAft>
              <a:buSzPts val="3700"/>
              <a:buChar char="○"/>
              <a:defRPr/>
            </a:lvl8pPr>
            <a:lvl9pPr indent="-463550" lvl="8" marL="4114800">
              <a:spcBef>
                <a:spcPts val="0"/>
              </a:spcBef>
              <a:spcAft>
                <a:spcPts val="0"/>
              </a:spcAft>
              <a:buSzPts val="37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561060" y="18050453"/>
            <a:ext cx="10797900" cy="25818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7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61060" y="1898773"/>
            <a:ext cx="15337200" cy="24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300"/>
              <a:buNone/>
              <a:defRPr sz="7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61060" y="4917227"/>
            <a:ext cx="15337200" cy="145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239725" lIns="239725" spcFirstLastPara="1" rIns="239725" wrap="square" tIns="239725">
            <a:normAutofit/>
          </a:bodyPr>
          <a:lstStyle>
            <a:lvl1pPr indent="-5270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700"/>
              <a:buChar char="●"/>
              <a:defRPr sz="4700">
                <a:solidFill>
                  <a:schemeClr val="dk2"/>
                </a:solidFill>
              </a:defRPr>
            </a:lvl1pPr>
            <a:lvl2pPr indent="-4635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2pPr>
            <a:lvl3pPr indent="-4635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3pPr>
            <a:lvl4pPr indent="-4635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4pPr>
            <a:lvl5pPr indent="-4635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5pPr>
            <a:lvl6pPr indent="-4635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6pPr>
            <a:lvl7pPr indent="-4635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●"/>
              <a:defRPr sz="3700">
                <a:solidFill>
                  <a:schemeClr val="dk2"/>
                </a:solidFill>
              </a:defRPr>
            </a:lvl7pPr>
            <a:lvl8pPr indent="-4635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○"/>
              <a:defRPr sz="3700">
                <a:solidFill>
                  <a:schemeClr val="dk2"/>
                </a:solidFill>
              </a:defRPr>
            </a:lvl8pPr>
            <a:lvl9pPr indent="-4635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700"/>
              <a:buChar char="■"/>
              <a:defRPr sz="37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15250424" y="19896392"/>
            <a:ext cx="987600" cy="1679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39725" lIns="239725" spcFirstLastPara="1" rIns="239725" wrap="square" tIns="239725">
            <a:normAutofit/>
          </a:bodyPr>
          <a:lstStyle>
            <a:lvl1pPr lvl="0" algn="r">
              <a:buNone/>
              <a:defRPr sz="2600">
                <a:solidFill>
                  <a:schemeClr val="dk2"/>
                </a:solidFill>
              </a:defRPr>
            </a:lvl1pPr>
            <a:lvl2pPr lvl="1" algn="r">
              <a:buNone/>
              <a:defRPr sz="2600">
                <a:solidFill>
                  <a:schemeClr val="dk2"/>
                </a:solidFill>
              </a:defRPr>
            </a:lvl2pPr>
            <a:lvl3pPr lvl="2" algn="r">
              <a:buNone/>
              <a:defRPr sz="2600">
                <a:solidFill>
                  <a:schemeClr val="dk2"/>
                </a:solidFill>
              </a:defRPr>
            </a:lvl3pPr>
            <a:lvl4pPr lvl="3" algn="r">
              <a:buNone/>
              <a:defRPr sz="2600">
                <a:solidFill>
                  <a:schemeClr val="dk2"/>
                </a:solidFill>
              </a:defRPr>
            </a:lvl4pPr>
            <a:lvl5pPr lvl="4" algn="r">
              <a:buNone/>
              <a:defRPr sz="2600">
                <a:solidFill>
                  <a:schemeClr val="dk2"/>
                </a:solidFill>
              </a:defRPr>
            </a:lvl5pPr>
            <a:lvl6pPr lvl="5" algn="r">
              <a:buNone/>
              <a:defRPr sz="2600">
                <a:solidFill>
                  <a:schemeClr val="dk2"/>
                </a:solidFill>
              </a:defRPr>
            </a:lvl6pPr>
            <a:lvl7pPr lvl="6" algn="r">
              <a:buNone/>
              <a:defRPr sz="2600">
                <a:solidFill>
                  <a:schemeClr val="dk2"/>
                </a:solidFill>
              </a:defRPr>
            </a:lvl7pPr>
            <a:lvl8pPr lvl="7" algn="r">
              <a:buNone/>
              <a:defRPr sz="2600">
                <a:solidFill>
                  <a:schemeClr val="dk2"/>
                </a:solidFill>
              </a:defRPr>
            </a:lvl8pPr>
            <a:lvl9pPr lvl="8" algn="r">
              <a:buNone/>
              <a:defRPr sz="26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11650" y="19313765"/>
            <a:ext cx="6235900" cy="14228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4618900" y="1672308"/>
            <a:ext cx="7221399" cy="7379948"/>
            <a:chOff x="4618900" y="1672308"/>
            <a:chExt cx="7221399" cy="7379948"/>
          </a:xfrm>
        </p:grpSpPr>
        <p:pic>
          <p:nvPicPr>
            <p:cNvPr id="56" name="Google Shape;56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618900" y="1672308"/>
              <a:ext cx="7221399" cy="7379948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57" name="Google Shape;57;p13"/>
            <p:cNvGrpSpPr/>
            <p:nvPr/>
          </p:nvGrpSpPr>
          <p:grpSpPr>
            <a:xfrm>
              <a:off x="6260103" y="2784200"/>
              <a:ext cx="3792300" cy="4609421"/>
              <a:chOff x="6260103" y="2784200"/>
              <a:chExt cx="3792300" cy="4609421"/>
            </a:xfrm>
          </p:grpSpPr>
          <p:sp>
            <p:nvSpPr>
              <p:cNvPr id="58" name="Google Shape;58;p13"/>
              <p:cNvSpPr txBox="1"/>
              <p:nvPr/>
            </p:nvSpPr>
            <p:spPr>
              <a:xfrm>
                <a:off x="6260103" y="2784200"/>
                <a:ext cx="3792300" cy="237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Alan</a:t>
                </a:r>
                <a:endParaRPr sz="15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59" name="Google Shape;59;p13"/>
              <p:cNvSpPr txBox="1"/>
              <p:nvPr/>
            </p:nvSpPr>
            <p:spPr>
              <a:xfrm>
                <a:off x="6260103" y="5023321"/>
                <a:ext cx="3792300" cy="2370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15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Ella</a:t>
                </a:r>
                <a:endParaRPr sz="15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60" name="Google Shape;60;p13"/>
              <p:cNvSpPr txBox="1"/>
              <p:nvPr/>
            </p:nvSpPr>
            <p:spPr>
              <a:xfrm>
                <a:off x="6260103" y="4363891"/>
                <a:ext cx="3792300" cy="146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9500">
                    <a:solidFill>
                      <a:srgbClr val="AE3D39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and</a:t>
                </a:r>
                <a:endParaRPr sz="9500">
                  <a:solidFill>
                    <a:srgbClr val="AE3D39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</p:grpSp>
      </p:grpSp>
      <p:sp>
        <p:nvSpPr>
          <p:cNvPr id="61" name="Google Shape;61;p13"/>
          <p:cNvSpPr txBox="1"/>
          <p:nvPr/>
        </p:nvSpPr>
        <p:spPr>
          <a:xfrm>
            <a:off x="4654050" y="9730142"/>
            <a:ext cx="7151100" cy="1031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6700">
                <a:solidFill>
                  <a:srgbClr val="43463D"/>
                </a:solidFill>
                <a:latin typeface="Lora"/>
                <a:ea typeface="Lora"/>
                <a:cs typeface="Lora"/>
                <a:sym typeface="Lora"/>
              </a:rPr>
              <a:t>WELCOME</a:t>
            </a:r>
            <a:endParaRPr sz="6700">
              <a:solidFill>
                <a:srgbClr val="43463D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654050" y="10641381"/>
            <a:ext cx="71511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rPr>
              <a:t>please find your seat</a:t>
            </a:r>
            <a:endParaRPr sz="4800">
              <a:solidFill>
                <a:srgbClr val="43463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  <p:grpSp>
        <p:nvGrpSpPr>
          <p:cNvPr id="63" name="Google Shape;63;p13"/>
          <p:cNvGrpSpPr/>
          <p:nvPr/>
        </p:nvGrpSpPr>
        <p:grpSpPr>
          <a:xfrm>
            <a:off x="2351962" y="11916288"/>
            <a:ext cx="11755276" cy="5463563"/>
            <a:chOff x="2327037" y="11916288"/>
            <a:chExt cx="11755276" cy="5463563"/>
          </a:xfrm>
        </p:grpSpPr>
        <p:grpSp>
          <p:nvGrpSpPr>
            <p:cNvPr id="64" name="Google Shape;64;p13"/>
            <p:cNvGrpSpPr/>
            <p:nvPr/>
          </p:nvGrpSpPr>
          <p:grpSpPr>
            <a:xfrm>
              <a:off x="2327037" y="11916288"/>
              <a:ext cx="2538005" cy="2386258"/>
              <a:chOff x="2051517" y="11916250"/>
              <a:chExt cx="3089100" cy="2386258"/>
            </a:xfrm>
          </p:grpSpPr>
          <p:sp>
            <p:nvSpPr>
              <p:cNvPr id="65" name="Google Shape;65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#1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66" name="Google Shape;66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Wade Dahli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Dave Daiber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100"/>
                  <a:buFont typeface="Arial"/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Seth Daigle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Ivan Dailey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67" name="Google Shape;67;p13"/>
            <p:cNvGrpSpPr/>
            <p:nvPr/>
          </p:nvGrpSpPr>
          <p:grpSpPr>
            <a:xfrm>
              <a:off x="5399461" y="11916288"/>
              <a:ext cx="2538005" cy="2386258"/>
              <a:chOff x="2051517" y="11916250"/>
              <a:chExt cx="3089100" cy="2386258"/>
            </a:xfrm>
          </p:grpSpPr>
          <p:sp>
            <p:nvSpPr>
              <p:cNvPr id="68" name="Google Shape;68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#2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69" name="Google Shape;69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Riley Daily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Gilbert Daisey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Ramon Dalbow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Miles Dalby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0" name="Google Shape;70;p13"/>
            <p:cNvGrpSpPr/>
            <p:nvPr/>
          </p:nvGrpSpPr>
          <p:grpSpPr>
            <a:xfrm>
              <a:off x="8471885" y="11916288"/>
              <a:ext cx="2538005" cy="2386258"/>
              <a:chOff x="2051517" y="11916250"/>
              <a:chExt cx="3089100" cy="2386258"/>
            </a:xfrm>
          </p:grpSpPr>
          <p:sp>
            <p:nvSpPr>
              <p:cNvPr id="71" name="Google Shape;71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#3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72" name="Google Shape;72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Liam Dale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Nathaniel Daley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Ethan Dallas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Lewis Clouse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3" name="Google Shape;73;p13"/>
            <p:cNvGrpSpPr/>
            <p:nvPr/>
          </p:nvGrpSpPr>
          <p:grpSpPr>
            <a:xfrm>
              <a:off x="11544308" y="11916288"/>
              <a:ext cx="2538005" cy="2386258"/>
              <a:chOff x="2051517" y="11916250"/>
              <a:chExt cx="3089100" cy="2386258"/>
            </a:xfrm>
          </p:grpSpPr>
          <p:sp>
            <p:nvSpPr>
              <p:cNvPr id="74" name="Google Shape;74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#3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75" name="Google Shape;75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Katrina Fogle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Mila Folger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Teresa Folia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Gabriela Folk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6" name="Google Shape;76;p13"/>
            <p:cNvGrpSpPr/>
            <p:nvPr/>
          </p:nvGrpSpPr>
          <p:grpSpPr>
            <a:xfrm>
              <a:off x="2327037" y="14993594"/>
              <a:ext cx="2538005" cy="2386258"/>
              <a:chOff x="2051517" y="11916250"/>
              <a:chExt cx="3089100" cy="2386258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#4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78" name="Google Shape;78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Milton Clouser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Claude Clover 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Joshua Cldesley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Glen Cloyd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79" name="Google Shape;79;p13"/>
            <p:cNvGrpSpPr/>
            <p:nvPr/>
          </p:nvGrpSpPr>
          <p:grpSpPr>
            <a:xfrm>
              <a:off x="5399461" y="14993594"/>
              <a:ext cx="2538005" cy="2386258"/>
              <a:chOff x="2051517" y="11916250"/>
              <a:chExt cx="3089100" cy="2386258"/>
            </a:xfrm>
          </p:grpSpPr>
          <p:sp>
            <p:nvSpPr>
              <p:cNvPr id="80" name="Google Shape;80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#5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81" name="Google Shape;81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Tracey Caston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Beatrice Focht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Alison Foell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Mida Foerter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2" name="Google Shape;82;p13"/>
            <p:cNvGrpSpPr/>
            <p:nvPr/>
          </p:nvGrpSpPr>
          <p:grpSpPr>
            <a:xfrm>
              <a:off x="8471885" y="14993594"/>
              <a:ext cx="2538005" cy="2386258"/>
              <a:chOff x="2051517" y="11916250"/>
              <a:chExt cx="3089100" cy="2386258"/>
            </a:xfrm>
          </p:grpSpPr>
          <p:sp>
            <p:nvSpPr>
              <p:cNvPr id="83" name="Google Shape;83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#6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84" name="Google Shape;84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Milton Clouser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Claude Clover 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Joshua Cldesley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Glen Cloyd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  <p:grpSp>
          <p:nvGrpSpPr>
            <p:cNvPr id="85" name="Google Shape;85;p13"/>
            <p:cNvGrpSpPr/>
            <p:nvPr/>
          </p:nvGrpSpPr>
          <p:grpSpPr>
            <a:xfrm>
              <a:off x="11544308" y="14993594"/>
              <a:ext cx="2538005" cy="2386258"/>
              <a:chOff x="2051517" y="11916250"/>
              <a:chExt cx="3089100" cy="2386258"/>
            </a:xfrm>
          </p:grpSpPr>
          <p:sp>
            <p:nvSpPr>
              <p:cNvPr id="86" name="Google Shape;86;p13"/>
              <p:cNvSpPr txBox="1"/>
              <p:nvPr/>
            </p:nvSpPr>
            <p:spPr>
              <a:xfrm>
                <a:off x="2051517" y="11916250"/>
                <a:ext cx="3089100" cy="67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4400">
                    <a:solidFill>
                      <a:srgbClr val="43463D"/>
                    </a:solidFill>
                    <a:latin typeface="Fuggles"/>
                    <a:ea typeface="Fuggles"/>
                    <a:cs typeface="Fuggles"/>
                    <a:sym typeface="Fuggles"/>
                  </a:rPr>
                  <a:t>Table #7</a:t>
                </a:r>
                <a:endParaRPr sz="4400">
                  <a:solidFill>
                    <a:srgbClr val="43463D"/>
                  </a:solidFill>
                  <a:latin typeface="Fuggles"/>
                  <a:ea typeface="Fuggles"/>
                  <a:cs typeface="Fuggles"/>
                  <a:sym typeface="Fuggles"/>
                </a:endParaRPr>
              </a:p>
            </p:txBody>
          </p:sp>
          <p:sp>
            <p:nvSpPr>
              <p:cNvPr id="87" name="Google Shape;87;p13"/>
              <p:cNvSpPr txBox="1"/>
              <p:nvPr/>
            </p:nvSpPr>
            <p:spPr>
              <a:xfrm>
                <a:off x="2051517" y="12701708"/>
                <a:ext cx="3089100" cy="16008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Tracey Clugston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Beatrice Focht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Alison Foell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ru" sz="2600">
                    <a:solidFill>
                      <a:srgbClr val="43463D"/>
                    </a:solidFill>
                    <a:latin typeface="Lora"/>
                    <a:ea typeface="Lora"/>
                    <a:cs typeface="Lora"/>
                    <a:sym typeface="Lora"/>
                  </a:rPr>
                  <a:t>Miranda Foerter</a:t>
                </a:r>
                <a:endParaRPr sz="2600">
                  <a:solidFill>
                    <a:srgbClr val="43463D"/>
                  </a:solidFill>
                  <a:latin typeface="Lora"/>
                  <a:ea typeface="Lora"/>
                  <a:cs typeface="Lora"/>
                  <a:sym typeface="Lora"/>
                </a:endParaRPr>
              </a:p>
            </p:txBody>
          </p:sp>
        </p:grpSp>
      </p:grpSp>
      <p:sp>
        <p:nvSpPr>
          <p:cNvPr id="88" name="Google Shape;88;p13"/>
          <p:cNvSpPr txBox="1"/>
          <p:nvPr/>
        </p:nvSpPr>
        <p:spPr>
          <a:xfrm>
            <a:off x="5061600" y="18129737"/>
            <a:ext cx="63360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5200">
                <a:solidFill>
                  <a:srgbClr val="43463D"/>
                </a:solidFill>
                <a:latin typeface="Fuggles"/>
                <a:ea typeface="Fuggles"/>
                <a:cs typeface="Fuggles"/>
                <a:sym typeface="Fuggles"/>
              </a:rPr>
              <a:t>now it's time to celebrate </a:t>
            </a:r>
            <a:endParaRPr sz="5200">
              <a:solidFill>
                <a:srgbClr val="43463D"/>
              </a:solidFill>
              <a:latin typeface="Fuggles"/>
              <a:ea typeface="Fuggles"/>
              <a:cs typeface="Fuggles"/>
              <a:sym typeface="Fuggle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