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Fuggle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uggles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102800" y="3892335"/>
            <a:ext cx="236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ALAN </a:t>
            </a:r>
            <a:r>
              <a:rPr lang="ru" sz="2000">
                <a:solidFill>
                  <a:srgbClr val="AE3D39"/>
                </a:solidFill>
                <a:latin typeface="Lora"/>
                <a:ea typeface="Lora"/>
                <a:cs typeface="Lora"/>
                <a:sym typeface="Lora"/>
              </a:rPr>
              <a:t>AND</a:t>
            </a:r>
            <a:r>
              <a:rPr lang="ru" sz="19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 ELLA</a:t>
            </a:r>
            <a:endParaRPr sz="190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55" name="Google Shape;55;p13"/>
          <p:cNvGrpSpPr/>
          <p:nvPr/>
        </p:nvGrpSpPr>
        <p:grpSpPr>
          <a:xfrm>
            <a:off x="668175" y="451234"/>
            <a:ext cx="3235650" cy="3201951"/>
            <a:chOff x="668175" y="451234"/>
            <a:chExt cx="3235650" cy="3201951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175" y="451234"/>
              <a:ext cx="3235650" cy="3201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1233054" y="745572"/>
              <a:ext cx="2059200" cy="130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5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rPr>
                <a:t>Save</a:t>
              </a:r>
              <a:endParaRPr sz="85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1233054" y="1828810"/>
              <a:ext cx="20592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8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rPr>
                <a:t>Date</a:t>
              </a:r>
              <a:endParaRPr sz="78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247062" y="1503468"/>
              <a:ext cx="2059200" cy="84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5500">
                  <a:solidFill>
                    <a:srgbClr val="AE3D39"/>
                  </a:solidFill>
                  <a:latin typeface="Fuggles"/>
                  <a:ea typeface="Fuggles"/>
                  <a:cs typeface="Fuggles"/>
                  <a:sym typeface="Fuggles"/>
                </a:rPr>
                <a:t>the</a:t>
              </a:r>
              <a:endParaRPr sz="5500">
                <a:solidFill>
                  <a:srgbClr val="AE3D39"/>
                </a:solidFill>
                <a:latin typeface="Fuggles"/>
                <a:ea typeface="Fuggles"/>
                <a:cs typeface="Fuggles"/>
                <a:sym typeface="Fuggles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1426950" y="4191405"/>
            <a:ext cx="1718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rPr>
              <a:t>are getting married </a:t>
            </a:r>
            <a:endParaRPr sz="2400">
              <a:solidFill>
                <a:srgbClr val="43463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1102800" y="4661475"/>
            <a:ext cx="2366400" cy="311375"/>
            <a:chOff x="1102800" y="4661475"/>
            <a:chExt cx="2366400" cy="311375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1102800" y="4661475"/>
              <a:ext cx="23664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rPr>
                <a:t>DECEMBER 17, 2024</a:t>
              </a:r>
              <a:endParaRPr sz="9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102800" y="4834250"/>
              <a:ext cx="23664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rPr>
                <a:t>FOUR IN THE AFTERNOON</a:t>
              </a:r>
              <a:endParaRPr sz="9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64" name="Google Shape;64;p13"/>
          <p:cNvSpPr txBox="1"/>
          <p:nvPr/>
        </p:nvSpPr>
        <p:spPr>
          <a:xfrm>
            <a:off x="1102800" y="5098918"/>
            <a:ext cx="23664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7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THE FLORAL HOTEL / 1 ROSE STREET, NY</a:t>
            </a:r>
            <a:endParaRPr sz="7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733100" y="5357410"/>
            <a:ext cx="1105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8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PLEASE RSVP</a:t>
            </a:r>
            <a:endParaRPr sz="8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5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BY 01.12</a:t>
            </a:r>
            <a:endParaRPr sz="85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5375" y="5897100"/>
            <a:ext cx="81250" cy="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