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Lora SemiBold"/>
      <p:regular r:id="rId7"/>
      <p:bold r:id="rId8"/>
      <p:italic r:id="rId9"/>
      <p:boldItalic r:id="rId10"/>
    </p:embeddedFont>
    <p:embeddedFont>
      <p:font typeface="Lora"/>
      <p:regular r:id="rId11"/>
      <p:bold r:id="rId12"/>
      <p:italic r:id="rId13"/>
      <p:boldItalic r:id="rId14"/>
    </p:embeddedFont>
    <p:embeddedFont>
      <p:font typeface="Fuggles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600">
          <p15:clr>
            <a:srgbClr val="747775"/>
          </p15:clr>
        </p15:guide>
        <p15:guide id="2" pos="416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00"/>
        <p:guide pos="416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ora-regular.fntdata"/><Relationship Id="rId10" Type="http://schemas.openxmlformats.org/officeDocument/2006/relationships/font" Target="fonts/LoraSemiBold-boldItalic.fntdata"/><Relationship Id="rId13" Type="http://schemas.openxmlformats.org/officeDocument/2006/relationships/font" Target="fonts/Lora-italic.fntdata"/><Relationship Id="rId12" Type="http://schemas.openxmlformats.org/officeDocument/2006/relationships/font" Target="fonts/Lor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oraSemiBold-italic.fntdata"/><Relationship Id="rId15" Type="http://schemas.openxmlformats.org/officeDocument/2006/relationships/font" Target="fonts/Fuggles-regular.fntdata"/><Relationship Id="rId14" Type="http://schemas.openxmlformats.org/officeDocument/2006/relationships/font" Target="fonts/Lor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raSemiBold-regular.fntdata"/><Relationship Id="rId8" Type="http://schemas.openxmlformats.org/officeDocument/2006/relationships/font" Target="fonts/Lora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6" y="451925"/>
            <a:ext cx="7560001" cy="899000"/>
            <a:chOff x="6" y="451925"/>
            <a:chExt cx="7560001" cy="8990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49469" r="0" t="0"/>
            <a:stretch/>
          </p:blipFill>
          <p:spPr>
            <a:xfrm>
              <a:off x="6" y="451925"/>
              <a:ext cx="1990926" cy="899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0" l="49469" r="0" t="0"/>
            <a:stretch/>
          </p:blipFill>
          <p:spPr>
            <a:xfrm flipH="1">
              <a:off x="5569081" y="451925"/>
              <a:ext cx="1990926" cy="899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 txBox="1"/>
          <p:nvPr/>
        </p:nvSpPr>
        <p:spPr>
          <a:xfrm>
            <a:off x="1797575" y="419948"/>
            <a:ext cx="3867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>
                <a:solidFill>
                  <a:srgbClr val="43463D"/>
                </a:solidFill>
                <a:latin typeface="Fuggles"/>
                <a:ea typeface="Fuggles"/>
                <a:cs typeface="Fuggles"/>
                <a:sym typeface="Fuggles"/>
              </a:rPr>
              <a:t>Wedding Guest List</a:t>
            </a:r>
            <a:endParaRPr sz="4800">
              <a:solidFill>
                <a:srgbClr val="43463D"/>
              </a:solidFill>
              <a:latin typeface="Fuggles"/>
              <a:ea typeface="Fuggles"/>
              <a:cs typeface="Fuggles"/>
              <a:sym typeface="Fuggle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354850" y="1208327"/>
            <a:ext cx="2850300" cy="2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50"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rPr>
              <a:t>ALAN </a:t>
            </a:r>
            <a:r>
              <a:rPr lang="ru" sz="1850">
                <a:solidFill>
                  <a:srgbClr val="AE3D39"/>
                </a:solidFill>
                <a:latin typeface="Lora"/>
                <a:ea typeface="Lora"/>
                <a:cs typeface="Lora"/>
                <a:sym typeface="Lora"/>
              </a:rPr>
              <a:t>AND</a:t>
            </a:r>
            <a:r>
              <a:rPr lang="ru" sz="1850"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rPr>
              <a:t> ELLA</a:t>
            </a:r>
            <a:endParaRPr sz="1850">
              <a:solidFill>
                <a:srgbClr val="43463D"/>
              </a:solidFill>
              <a:latin typeface="Lora"/>
              <a:ea typeface="Lora"/>
              <a:cs typeface="Lora"/>
              <a:sym typeface="Lora"/>
            </a:endParaRPr>
          </a:p>
        </p:txBody>
      </p:sp>
      <p:cxnSp>
        <p:nvCxnSpPr>
          <p:cNvPr id="59" name="Google Shape;59;p13"/>
          <p:cNvCxnSpPr/>
          <p:nvPr/>
        </p:nvCxnSpPr>
        <p:spPr>
          <a:xfrm>
            <a:off x="959650" y="1933650"/>
            <a:ext cx="5657700" cy="0"/>
          </a:xfrm>
          <a:prstGeom prst="straightConnector1">
            <a:avLst/>
          </a:prstGeom>
          <a:noFill/>
          <a:ln cap="flat" cmpd="sng" w="9525">
            <a:solidFill>
              <a:srgbClr val="AE3D3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0" name="Google Shape;60;p13"/>
          <p:cNvSpPr txBox="1"/>
          <p:nvPr/>
        </p:nvSpPr>
        <p:spPr>
          <a:xfrm>
            <a:off x="949925" y="1677837"/>
            <a:ext cx="9741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AE3D39"/>
                </a:solidFill>
                <a:latin typeface="Lora SemiBold"/>
                <a:ea typeface="Lora SemiBold"/>
                <a:cs typeface="Lora SemiBold"/>
                <a:sym typeface="Lora SemiBold"/>
              </a:rPr>
              <a:t>NAME </a:t>
            </a:r>
            <a:endParaRPr sz="1500">
              <a:solidFill>
                <a:srgbClr val="AE3D39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418050" y="1677825"/>
            <a:ext cx="13347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AE3D39"/>
                </a:solidFill>
                <a:latin typeface="Lora SemiBold"/>
                <a:ea typeface="Lora SemiBold"/>
                <a:cs typeface="Lora SemiBold"/>
                <a:sym typeface="Lora SemiBold"/>
              </a:rPr>
              <a:t>SURNAME</a:t>
            </a:r>
            <a:endParaRPr sz="1500">
              <a:solidFill>
                <a:srgbClr val="AE3D39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800250" y="1677825"/>
            <a:ext cx="13347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AE3D39"/>
                </a:solidFill>
                <a:latin typeface="Lora SemiBold"/>
                <a:ea typeface="Lora SemiBold"/>
                <a:cs typeface="Lora SemiBold"/>
                <a:sym typeface="Lora SemiBold"/>
              </a:rPr>
              <a:t>GUEST OF </a:t>
            </a:r>
            <a:endParaRPr sz="1500">
              <a:solidFill>
                <a:srgbClr val="AE3D39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272800" y="1677825"/>
            <a:ext cx="13347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AE3D39"/>
                </a:solidFill>
                <a:latin typeface="Lora SemiBold"/>
                <a:ea typeface="Lora SemiBold"/>
                <a:cs typeface="Lora SemiBold"/>
                <a:sym typeface="Lora SemiBold"/>
              </a:rPr>
              <a:t>INVITE SENT</a:t>
            </a:r>
            <a:endParaRPr sz="1500">
              <a:solidFill>
                <a:srgbClr val="AE3D39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grpSp>
        <p:nvGrpSpPr>
          <p:cNvPr id="64" name="Google Shape;64;p13"/>
          <p:cNvGrpSpPr/>
          <p:nvPr/>
        </p:nvGrpSpPr>
        <p:grpSpPr>
          <a:xfrm>
            <a:off x="949925" y="1987122"/>
            <a:ext cx="5660225" cy="215412"/>
            <a:chOff x="949925" y="1987122"/>
            <a:chExt cx="5660225" cy="215412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Wade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Dahli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69" name="Google Shape;69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0" name="Google Shape;70;p13"/>
          <p:cNvGrpSpPr/>
          <p:nvPr/>
        </p:nvGrpSpPr>
        <p:grpSpPr>
          <a:xfrm>
            <a:off x="949925" y="2232979"/>
            <a:ext cx="5660225" cy="215412"/>
            <a:chOff x="949925" y="1987122"/>
            <a:chExt cx="5660225" cy="215412"/>
          </a:xfrm>
        </p:grpSpPr>
        <p:sp>
          <p:nvSpPr>
            <p:cNvPr id="71" name="Google Shape;71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Dave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Daiber 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75" name="Google Shape;75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6" name="Google Shape;76;p13"/>
          <p:cNvGrpSpPr/>
          <p:nvPr/>
        </p:nvGrpSpPr>
        <p:grpSpPr>
          <a:xfrm>
            <a:off x="949925" y="2478837"/>
            <a:ext cx="5660225" cy="215412"/>
            <a:chOff x="949925" y="1987122"/>
            <a:chExt cx="5660225" cy="215412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Seth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Daigle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81" name="Google Shape;81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2" name="Google Shape;82;p13"/>
          <p:cNvGrpSpPr/>
          <p:nvPr/>
        </p:nvGrpSpPr>
        <p:grpSpPr>
          <a:xfrm>
            <a:off x="949925" y="2724695"/>
            <a:ext cx="5660225" cy="215412"/>
            <a:chOff x="949925" y="1987122"/>
            <a:chExt cx="5660225" cy="215412"/>
          </a:xfrm>
        </p:grpSpPr>
        <p:sp>
          <p:nvSpPr>
            <p:cNvPr id="83" name="Google Shape;83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Ivan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Dailey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87" name="Google Shape;87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8" name="Google Shape;88;p13"/>
          <p:cNvGrpSpPr/>
          <p:nvPr/>
        </p:nvGrpSpPr>
        <p:grpSpPr>
          <a:xfrm>
            <a:off x="949925" y="2970553"/>
            <a:ext cx="5660225" cy="215412"/>
            <a:chOff x="949925" y="1987122"/>
            <a:chExt cx="5660225" cy="215412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Riley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Daily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No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93" name="Google Shape;93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4" name="Google Shape;94;p13"/>
          <p:cNvGrpSpPr/>
          <p:nvPr/>
        </p:nvGrpSpPr>
        <p:grpSpPr>
          <a:xfrm>
            <a:off x="949925" y="3216410"/>
            <a:ext cx="5660225" cy="215412"/>
            <a:chOff x="949925" y="1987122"/>
            <a:chExt cx="5660225" cy="215412"/>
          </a:xfrm>
        </p:grpSpPr>
        <p:sp>
          <p:nvSpPr>
            <p:cNvPr id="95" name="Google Shape;95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Gilbert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Daisey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99" name="Google Shape;99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0" name="Google Shape;100;p13"/>
          <p:cNvGrpSpPr/>
          <p:nvPr/>
        </p:nvGrpSpPr>
        <p:grpSpPr>
          <a:xfrm>
            <a:off x="949925" y="3462268"/>
            <a:ext cx="5660225" cy="215412"/>
            <a:chOff x="949925" y="1987122"/>
            <a:chExt cx="5660225" cy="215412"/>
          </a:xfrm>
        </p:grpSpPr>
        <p:sp>
          <p:nvSpPr>
            <p:cNvPr id="101" name="Google Shape;101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Ramon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Dalbow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05" name="Google Shape;105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6" name="Google Shape;106;p13"/>
          <p:cNvGrpSpPr/>
          <p:nvPr/>
        </p:nvGrpSpPr>
        <p:grpSpPr>
          <a:xfrm>
            <a:off x="949925" y="3708126"/>
            <a:ext cx="5660225" cy="215412"/>
            <a:chOff x="949925" y="1987122"/>
            <a:chExt cx="5660225" cy="215412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Miles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Dalby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No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11" name="Google Shape;111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2" name="Google Shape;112;p13"/>
          <p:cNvGrpSpPr/>
          <p:nvPr/>
        </p:nvGrpSpPr>
        <p:grpSpPr>
          <a:xfrm>
            <a:off x="949925" y="3953984"/>
            <a:ext cx="5660225" cy="215412"/>
            <a:chOff x="949925" y="1987122"/>
            <a:chExt cx="5660225" cy="215412"/>
          </a:xfrm>
        </p:grpSpPr>
        <p:sp>
          <p:nvSpPr>
            <p:cNvPr id="113" name="Google Shape;113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Liam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Dale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17" name="Google Shape;117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8" name="Google Shape;118;p13"/>
          <p:cNvGrpSpPr/>
          <p:nvPr/>
        </p:nvGrpSpPr>
        <p:grpSpPr>
          <a:xfrm>
            <a:off x="949925" y="4199841"/>
            <a:ext cx="5660225" cy="215412"/>
            <a:chOff x="949925" y="1987122"/>
            <a:chExt cx="5660225" cy="215412"/>
          </a:xfrm>
        </p:grpSpPr>
        <p:sp>
          <p:nvSpPr>
            <p:cNvPr id="119" name="Google Shape;119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Nathaniel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Daley 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23" name="Google Shape;123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4" name="Google Shape;124;p13"/>
          <p:cNvGrpSpPr/>
          <p:nvPr/>
        </p:nvGrpSpPr>
        <p:grpSpPr>
          <a:xfrm>
            <a:off x="949925" y="4445699"/>
            <a:ext cx="5660225" cy="215412"/>
            <a:chOff x="949925" y="1987122"/>
            <a:chExt cx="5660225" cy="215412"/>
          </a:xfrm>
        </p:grpSpPr>
        <p:sp>
          <p:nvSpPr>
            <p:cNvPr id="125" name="Google Shape;125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Ethan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Dallas 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29" name="Google Shape;129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0" name="Google Shape;130;p13"/>
          <p:cNvGrpSpPr/>
          <p:nvPr/>
        </p:nvGrpSpPr>
        <p:grpSpPr>
          <a:xfrm>
            <a:off x="949925" y="4691557"/>
            <a:ext cx="5660225" cy="215412"/>
            <a:chOff x="949925" y="1987122"/>
            <a:chExt cx="5660225" cy="215412"/>
          </a:xfrm>
        </p:grpSpPr>
        <p:sp>
          <p:nvSpPr>
            <p:cNvPr id="131" name="Google Shape;131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Lewis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Clouse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Both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35" name="Google Shape;135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6" name="Google Shape;136;p13"/>
          <p:cNvGrpSpPr/>
          <p:nvPr/>
        </p:nvGrpSpPr>
        <p:grpSpPr>
          <a:xfrm>
            <a:off x="949925" y="4937415"/>
            <a:ext cx="5660225" cy="215412"/>
            <a:chOff x="949925" y="1987122"/>
            <a:chExt cx="5660225" cy="215412"/>
          </a:xfrm>
        </p:grpSpPr>
        <p:sp>
          <p:nvSpPr>
            <p:cNvPr id="137" name="Google Shape;137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Milton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Clouser 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Both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No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41" name="Google Shape;141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2" name="Google Shape;142;p13"/>
          <p:cNvGrpSpPr/>
          <p:nvPr/>
        </p:nvGrpSpPr>
        <p:grpSpPr>
          <a:xfrm>
            <a:off x="949925" y="5183272"/>
            <a:ext cx="5660225" cy="215412"/>
            <a:chOff x="949925" y="1987122"/>
            <a:chExt cx="5660225" cy="215412"/>
          </a:xfrm>
        </p:grpSpPr>
        <p:sp>
          <p:nvSpPr>
            <p:cNvPr id="143" name="Google Shape;143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Claude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Clover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No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47" name="Google Shape;147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8" name="Google Shape;148;p13"/>
          <p:cNvGrpSpPr/>
          <p:nvPr/>
        </p:nvGrpSpPr>
        <p:grpSpPr>
          <a:xfrm>
            <a:off x="949925" y="5429130"/>
            <a:ext cx="5660225" cy="215412"/>
            <a:chOff x="949925" y="1987122"/>
            <a:chExt cx="5660225" cy="215412"/>
          </a:xfrm>
        </p:grpSpPr>
        <p:sp>
          <p:nvSpPr>
            <p:cNvPr id="149" name="Google Shape;149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Joshua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50" name="Google Shape;150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Clowdesley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51" name="Google Shape;151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52" name="Google Shape;152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53" name="Google Shape;153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54" name="Google Shape;154;p13"/>
          <p:cNvGrpSpPr/>
          <p:nvPr/>
        </p:nvGrpSpPr>
        <p:grpSpPr>
          <a:xfrm>
            <a:off x="949925" y="5674988"/>
            <a:ext cx="5660225" cy="215412"/>
            <a:chOff x="949925" y="1987122"/>
            <a:chExt cx="5660225" cy="215412"/>
          </a:xfrm>
        </p:grpSpPr>
        <p:sp>
          <p:nvSpPr>
            <p:cNvPr id="155" name="Google Shape;155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Glen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56" name="Google Shape;156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Cloyd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57" name="Google Shape;157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58" name="Google Shape;158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59" name="Google Shape;159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60" name="Google Shape;160;p13"/>
          <p:cNvGrpSpPr/>
          <p:nvPr/>
        </p:nvGrpSpPr>
        <p:grpSpPr>
          <a:xfrm>
            <a:off x="949925" y="5920846"/>
            <a:ext cx="5660225" cy="215412"/>
            <a:chOff x="949925" y="1987122"/>
            <a:chExt cx="5660225" cy="215412"/>
          </a:xfrm>
        </p:grpSpPr>
        <p:sp>
          <p:nvSpPr>
            <p:cNvPr id="161" name="Google Shape;161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Tracey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62" name="Google Shape;162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Clugston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63" name="Google Shape;163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64" name="Google Shape;164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65" name="Google Shape;165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66" name="Google Shape;166;p13"/>
          <p:cNvGrpSpPr/>
          <p:nvPr/>
        </p:nvGrpSpPr>
        <p:grpSpPr>
          <a:xfrm>
            <a:off x="949925" y="6166703"/>
            <a:ext cx="5660225" cy="215412"/>
            <a:chOff x="949925" y="1987122"/>
            <a:chExt cx="5660225" cy="215412"/>
          </a:xfrm>
        </p:grpSpPr>
        <p:sp>
          <p:nvSpPr>
            <p:cNvPr id="167" name="Google Shape;167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Beatrice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68" name="Google Shape;168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Focht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69" name="Google Shape;169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70" name="Google Shape;170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No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71" name="Google Shape;171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72" name="Google Shape;172;p13"/>
          <p:cNvGrpSpPr/>
          <p:nvPr/>
        </p:nvGrpSpPr>
        <p:grpSpPr>
          <a:xfrm>
            <a:off x="949925" y="6412561"/>
            <a:ext cx="5660225" cy="215412"/>
            <a:chOff x="949925" y="1987122"/>
            <a:chExt cx="5660225" cy="215412"/>
          </a:xfrm>
        </p:grpSpPr>
        <p:sp>
          <p:nvSpPr>
            <p:cNvPr id="173" name="Google Shape;173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Alison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74" name="Google Shape;174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Foell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75" name="Google Shape;175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76" name="Google Shape;176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77" name="Google Shape;177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78" name="Google Shape;178;p13"/>
          <p:cNvGrpSpPr/>
          <p:nvPr/>
        </p:nvGrpSpPr>
        <p:grpSpPr>
          <a:xfrm>
            <a:off x="949925" y="6658419"/>
            <a:ext cx="5660225" cy="215412"/>
            <a:chOff x="949925" y="1987122"/>
            <a:chExt cx="5660225" cy="215412"/>
          </a:xfrm>
        </p:grpSpPr>
        <p:sp>
          <p:nvSpPr>
            <p:cNvPr id="179" name="Google Shape;179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Miranda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80" name="Google Shape;180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Foerter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81" name="Google Shape;181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82" name="Google Shape;182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83" name="Google Shape;183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84" name="Google Shape;184;p13"/>
          <p:cNvGrpSpPr/>
          <p:nvPr/>
        </p:nvGrpSpPr>
        <p:grpSpPr>
          <a:xfrm>
            <a:off x="949925" y="6904277"/>
            <a:ext cx="5660225" cy="215412"/>
            <a:chOff x="949925" y="1987122"/>
            <a:chExt cx="5660225" cy="215412"/>
          </a:xfrm>
        </p:grpSpPr>
        <p:sp>
          <p:nvSpPr>
            <p:cNvPr id="185" name="Google Shape;185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Stephanie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86" name="Google Shape;186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Fogel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87" name="Google Shape;187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Both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88" name="Google Shape;188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89" name="Google Shape;189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90" name="Google Shape;190;p13"/>
          <p:cNvGrpSpPr/>
          <p:nvPr/>
        </p:nvGrpSpPr>
        <p:grpSpPr>
          <a:xfrm>
            <a:off x="949925" y="7150134"/>
            <a:ext cx="5660225" cy="215412"/>
            <a:chOff x="949925" y="1987122"/>
            <a:chExt cx="5660225" cy="215412"/>
          </a:xfrm>
        </p:grpSpPr>
        <p:sp>
          <p:nvSpPr>
            <p:cNvPr id="191" name="Google Shape;191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Leona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92" name="Google Shape;192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Fogg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93" name="Google Shape;193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94" name="Google Shape;194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95" name="Google Shape;195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96" name="Google Shape;196;p13"/>
          <p:cNvGrpSpPr/>
          <p:nvPr/>
        </p:nvGrpSpPr>
        <p:grpSpPr>
          <a:xfrm>
            <a:off x="949925" y="7395992"/>
            <a:ext cx="5660225" cy="215412"/>
            <a:chOff x="949925" y="1987122"/>
            <a:chExt cx="5660225" cy="215412"/>
          </a:xfrm>
        </p:grpSpPr>
        <p:sp>
          <p:nvSpPr>
            <p:cNvPr id="197" name="Google Shape;197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Katrina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98" name="Google Shape;198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Fogle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99" name="Google Shape;199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00" name="Google Shape;200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01" name="Google Shape;201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02" name="Google Shape;202;p13"/>
          <p:cNvGrpSpPr/>
          <p:nvPr/>
        </p:nvGrpSpPr>
        <p:grpSpPr>
          <a:xfrm>
            <a:off x="949925" y="7641850"/>
            <a:ext cx="5660225" cy="215412"/>
            <a:chOff x="949925" y="1987122"/>
            <a:chExt cx="5660225" cy="215412"/>
          </a:xfrm>
        </p:grpSpPr>
        <p:sp>
          <p:nvSpPr>
            <p:cNvPr id="203" name="Google Shape;203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Mila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04" name="Google Shape;204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Folger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05" name="Google Shape;205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06" name="Google Shape;206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No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07" name="Google Shape;207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08" name="Google Shape;208;p13"/>
          <p:cNvGrpSpPr/>
          <p:nvPr/>
        </p:nvGrpSpPr>
        <p:grpSpPr>
          <a:xfrm>
            <a:off x="949925" y="7887708"/>
            <a:ext cx="5660225" cy="215412"/>
            <a:chOff x="949925" y="1987122"/>
            <a:chExt cx="5660225" cy="215412"/>
          </a:xfrm>
        </p:grpSpPr>
        <p:sp>
          <p:nvSpPr>
            <p:cNvPr id="209" name="Google Shape;209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Teresa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10" name="Google Shape;210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Folia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11" name="Google Shape;211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12" name="Google Shape;212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13" name="Google Shape;213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14" name="Google Shape;214;p13"/>
          <p:cNvGrpSpPr/>
          <p:nvPr/>
        </p:nvGrpSpPr>
        <p:grpSpPr>
          <a:xfrm>
            <a:off x="949925" y="8133565"/>
            <a:ext cx="5660225" cy="215412"/>
            <a:chOff x="949925" y="1987122"/>
            <a:chExt cx="5660225" cy="215412"/>
          </a:xfrm>
        </p:grpSpPr>
        <p:sp>
          <p:nvSpPr>
            <p:cNvPr id="215" name="Google Shape;215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Gabriela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16" name="Google Shape;216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Folk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17" name="Google Shape;217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Both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18" name="Google Shape;218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No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19" name="Google Shape;219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20" name="Google Shape;220;p13"/>
          <p:cNvGrpSpPr/>
          <p:nvPr/>
        </p:nvGrpSpPr>
        <p:grpSpPr>
          <a:xfrm>
            <a:off x="949925" y="8379423"/>
            <a:ext cx="5660225" cy="215412"/>
            <a:chOff x="949925" y="1987122"/>
            <a:chExt cx="5660225" cy="215412"/>
          </a:xfrm>
        </p:grpSpPr>
        <p:sp>
          <p:nvSpPr>
            <p:cNvPr id="221" name="Google Shape;221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Nathaniel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22" name="Google Shape;222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Clowdesley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23" name="Google Shape;223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Both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24" name="Google Shape;224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No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25" name="Google Shape;225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26" name="Google Shape;226;p13"/>
          <p:cNvGrpSpPr/>
          <p:nvPr/>
        </p:nvGrpSpPr>
        <p:grpSpPr>
          <a:xfrm>
            <a:off x="949925" y="8625281"/>
            <a:ext cx="5660225" cy="215412"/>
            <a:chOff x="949925" y="1987122"/>
            <a:chExt cx="5660225" cy="215412"/>
          </a:xfrm>
        </p:grpSpPr>
        <p:sp>
          <p:nvSpPr>
            <p:cNvPr id="227" name="Google Shape;227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Ethan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28" name="Google Shape;228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Cloyd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29" name="Google Shape;229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30" name="Google Shape;230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31" name="Google Shape;231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32" name="Google Shape;232;p13"/>
          <p:cNvGrpSpPr/>
          <p:nvPr/>
        </p:nvGrpSpPr>
        <p:grpSpPr>
          <a:xfrm>
            <a:off x="949925" y="8871139"/>
            <a:ext cx="5660225" cy="215412"/>
            <a:chOff x="949925" y="1987122"/>
            <a:chExt cx="5660225" cy="215412"/>
          </a:xfrm>
        </p:grpSpPr>
        <p:sp>
          <p:nvSpPr>
            <p:cNvPr id="233" name="Google Shape;233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Lewis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34" name="Google Shape;234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Clugston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35" name="Google Shape;235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36" name="Google Shape;236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37" name="Google Shape;237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38" name="Google Shape;238;p13"/>
          <p:cNvGrpSpPr/>
          <p:nvPr/>
        </p:nvGrpSpPr>
        <p:grpSpPr>
          <a:xfrm>
            <a:off x="949925" y="9116996"/>
            <a:ext cx="5660225" cy="215412"/>
            <a:chOff x="949925" y="1987122"/>
            <a:chExt cx="5660225" cy="215412"/>
          </a:xfrm>
        </p:grpSpPr>
        <p:sp>
          <p:nvSpPr>
            <p:cNvPr id="239" name="Google Shape;239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Milton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40" name="Google Shape;240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Focht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41" name="Google Shape;241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42" name="Google Shape;242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43" name="Google Shape;243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44" name="Google Shape;244;p13"/>
          <p:cNvGrpSpPr/>
          <p:nvPr/>
        </p:nvGrpSpPr>
        <p:grpSpPr>
          <a:xfrm>
            <a:off x="949925" y="9362854"/>
            <a:ext cx="5660225" cy="215412"/>
            <a:chOff x="949925" y="1987122"/>
            <a:chExt cx="5660225" cy="215412"/>
          </a:xfrm>
        </p:grpSpPr>
        <p:sp>
          <p:nvSpPr>
            <p:cNvPr id="245" name="Google Shape;245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Claude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46" name="Google Shape;246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Foell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47" name="Google Shape;247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Groom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48" name="Google Shape;248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49" name="Google Shape;249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50" name="Google Shape;250;p13"/>
          <p:cNvGrpSpPr/>
          <p:nvPr/>
        </p:nvGrpSpPr>
        <p:grpSpPr>
          <a:xfrm>
            <a:off x="949925" y="9608712"/>
            <a:ext cx="5660225" cy="215412"/>
            <a:chOff x="949925" y="1987122"/>
            <a:chExt cx="5660225" cy="215412"/>
          </a:xfrm>
        </p:grpSpPr>
        <p:sp>
          <p:nvSpPr>
            <p:cNvPr id="251" name="Google Shape;251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Joshua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52" name="Google Shape;252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Foerter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53" name="Google Shape;253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Both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54" name="Google Shape;254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55" name="Google Shape;255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56" name="Google Shape;256;p13"/>
          <p:cNvGrpSpPr/>
          <p:nvPr/>
        </p:nvGrpSpPr>
        <p:grpSpPr>
          <a:xfrm>
            <a:off x="949925" y="9854570"/>
            <a:ext cx="5660225" cy="215412"/>
            <a:chOff x="949925" y="1987122"/>
            <a:chExt cx="5660225" cy="215412"/>
          </a:xfrm>
        </p:grpSpPr>
        <p:sp>
          <p:nvSpPr>
            <p:cNvPr id="257" name="Google Shape;257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Glen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58" name="Google Shape;258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Fogel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59" name="Google Shape;259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60" name="Google Shape;260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No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61" name="Google Shape;261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62" name="Google Shape;262;p13"/>
          <p:cNvGrpSpPr/>
          <p:nvPr/>
        </p:nvGrpSpPr>
        <p:grpSpPr>
          <a:xfrm>
            <a:off x="949925" y="10100427"/>
            <a:ext cx="5660225" cy="215412"/>
            <a:chOff x="949925" y="1987122"/>
            <a:chExt cx="5660225" cy="215412"/>
          </a:xfrm>
        </p:grpSpPr>
        <p:sp>
          <p:nvSpPr>
            <p:cNvPr id="263" name="Google Shape;263;p13"/>
            <p:cNvSpPr txBox="1"/>
            <p:nvPr/>
          </p:nvSpPr>
          <p:spPr>
            <a:xfrm>
              <a:off x="949925" y="1987133"/>
              <a:ext cx="97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Tracey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64" name="Google Shape;264;p13"/>
            <p:cNvSpPr txBox="1"/>
            <p:nvPr/>
          </p:nvSpPr>
          <p:spPr>
            <a:xfrm>
              <a:off x="24180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Fogg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65" name="Google Shape;265;p13"/>
            <p:cNvSpPr txBox="1"/>
            <p:nvPr/>
          </p:nvSpPr>
          <p:spPr>
            <a:xfrm>
              <a:off x="380025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Bride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66" name="Google Shape;266;p13"/>
            <p:cNvSpPr txBox="1"/>
            <p:nvPr/>
          </p:nvSpPr>
          <p:spPr>
            <a:xfrm>
              <a:off x="5272800" y="1987122"/>
              <a:ext cx="133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3463D"/>
                  </a:solidFill>
                  <a:latin typeface="Lora"/>
                  <a:ea typeface="Lora"/>
                  <a:cs typeface="Lora"/>
                  <a:sym typeface="Lora"/>
                </a:rPr>
                <a:t>Yes</a:t>
              </a:r>
              <a:endParaRPr>
                <a:solidFill>
                  <a:srgbClr val="43463D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267" name="Google Shape;267;p13"/>
            <p:cNvCxnSpPr/>
            <p:nvPr/>
          </p:nvCxnSpPr>
          <p:spPr>
            <a:xfrm>
              <a:off x="959650" y="2202525"/>
              <a:ext cx="56505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