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6400800" cx="4572000"/>
  <p:notesSz cx="6858000" cy="9144000"/>
  <p:embeddedFontLst>
    <p:embeddedFont>
      <p:font typeface="EB Garamond"/>
      <p:regular r:id="rId7"/>
      <p:bold r:id="rId8"/>
      <p:italic r:id="rId9"/>
      <p:boldItalic r:id="rId10"/>
    </p:embeddedFont>
    <p:embeddedFont>
      <p:font typeface="Fuggles"/>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16">
          <p15:clr>
            <a:srgbClr val="747775"/>
          </p15:clr>
        </p15:guide>
        <p15:guide id="2" pos="14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16" orient="horz"/>
        <p:guide pos="14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Fuggles-regular.fntdata"/><Relationship Id="rId10" Type="http://schemas.openxmlformats.org/officeDocument/2006/relationships/font" Target="fonts/EBGaramond-boldItalic.fntdata"/><Relationship Id="rId9" Type="http://schemas.openxmlformats.org/officeDocument/2006/relationships/font" Target="fonts/EBGaramon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EBGaramond-regular.fntdata"/><Relationship Id="rId8" Type="http://schemas.openxmlformats.org/officeDocument/2006/relationships/font" Target="fonts/EB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55854" y="926582"/>
            <a:ext cx="4260300" cy="25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55850" y="3526911"/>
            <a:ext cx="4260300" cy="986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55850" y="1376511"/>
            <a:ext cx="4260300" cy="244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55850" y="3922769"/>
            <a:ext cx="4260300" cy="1618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55850" y="2676613"/>
            <a:ext cx="4260300" cy="1047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55850" y="1434191"/>
            <a:ext cx="4260300" cy="4251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5585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241620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55850" y="691413"/>
            <a:ext cx="1404000" cy="9405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55850" y="1729280"/>
            <a:ext cx="1404000" cy="39567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45125" y="560187"/>
            <a:ext cx="3183900" cy="50907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286000" y="-156"/>
            <a:ext cx="2286000" cy="64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2750" y="1534618"/>
            <a:ext cx="2022600" cy="1844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32750" y="3488271"/>
            <a:ext cx="2022600" cy="153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2469750" y="901071"/>
            <a:ext cx="1918500" cy="45984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55850" y="5264716"/>
            <a:ext cx="2999400" cy="7530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5850" y="553809"/>
            <a:ext cx="4260300" cy="712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55850" y="1434191"/>
            <a:ext cx="4260300" cy="4251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236229" y="5803114"/>
            <a:ext cx="274200" cy="4899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5"/>
            <a:ext cx="4572000" cy="6400175"/>
            <a:chOff x="0" y="5"/>
            <a:chExt cx="4572000" cy="6400175"/>
          </a:xfrm>
        </p:grpSpPr>
        <p:pic>
          <p:nvPicPr>
            <p:cNvPr id="55" name="Google Shape;55;p13"/>
            <p:cNvPicPr preferRelativeResize="0"/>
            <p:nvPr/>
          </p:nvPicPr>
          <p:blipFill rotWithShape="1">
            <a:blip r:embed="rId3">
              <a:alphaModFix/>
            </a:blip>
            <a:srcRect b="28081" l="29717" r="-2323" t="-1708"/>
            <a:stretch/>
          </p:blipFill>
          <p:spPr>
            <a:xfrm flipH="1" rot="10800000">
              <a:off x="0" y="5"/>
              <a:ext cx="1064550" cy="923075"/>
            </a:xfrm>
            <a:prstGeom prst="rect">
              <a:avLst/>
            </a:prstGeom>
            <a:noFill/>
            <a:ln>
              <a:noFill/>
            </a:ln>
          </p:spPr>
        </p:pic>
        <p:pic>
          <p:nvPicPr>
            <p:cNvPr id="56" name="Google Shape;56;p13"/>
            <p:cNvPicPr preferRelativeResize="0"/>
            <p:nvPr/>
          </p:nvPicPr>
          <p:blipFill rotWithShape="1">
            <a:blip r:embed="rId3">
              <a:alphaModFix/>
            </a:blip>
            <a:srcRect b="28081" l="29717" r="-2323" t="-1708"/>
            <a:stretch/>
          </p:blipFill>
          <p:spPr>
            <a:xfrm rot="10800000">
              <a:off x="3507450" y="5"/>
              <a:ext cx="1064550" cy="923075"/>
            </a:xfrm>
            <a:prstGeom prst="rect">
              <a:avLst/>
            </a:prstGeom>
            <a:noFill/>
            <a:ln>
              <a:noFill/>
            </a:ln>
          </p:spPr>
        </p:pic>
        <p:pic>
          <p:nvPicPr>
            <p:cNvPr id="57" name="Google Shape;57;p13"/>
            <p:cNvPicPr preferRelativeResize="0"/>
            <p:nvPr/>
          </p:nvPicPr>
          <p:blipFill rotWithShape="1">
            <a:blip r:embed="rId3">
              <a:alphaModFix/>
            </a:blip>
            <a:srcRect b="28081" l="29717" r="-2323" t="-1708"/>
            <a:stretch/>
          </p:blipFill>
          <p:spPr>
            <a:xfrm>
              <a:off x="0" y="5477105"/>
              <a:ext cx="1064550" cy="923075"/>
            </a:xfrm>
            <a:prstGeom prst="rect">
              <a:avLst/>
            </a:prstGeom>
            <a:noFill/>
            <a:ln>
              <a:noFill/>
            </a:ln>
          </p:spPr>
        </p:pic>
        <p:pic>
          <p:nvPicPr>
            <p:cNvPr id="58" name="Google Shape;58;p13"/>
            <p:cNvPicPr preferRelativeResize="0"/>
            <p:nvPr/>
          </p:nvPicPr>
          <p:blipFill rotWithShape="1">
            <a:blip r:embed="rId3">
              <a:alphaModFix/>
            </a:blip>
            <a:srcRect b="28081" l="29717" r="-2323" t="-1708"/>
            <a:stretch/>
          </p:blipFill>
          <p:spPr>
            <a:xfrm flipH="1">
              <a:off x="3507450" y="5477105"/>
              <a:ext cx="1064550" cy="923075"/>
            </a:xfrm>
            <a:prstGeom prst="rect">
              <a:avLst/>
            </a:prstGeom>
            <a:noFill/>
            <a:ln>
              <a:noFill/>
            </a:ln>
          </p:spPr>
        </p:pic>
      </p:grpSp>
      <p:pic>
        <p:nvPicPr>
          <p:cNvPr id="59" name="Google Shape;59;p13"/>
          <p:cNvPicPr preferRelativeResize="0"/>
          <p:nvPr/>
        </p:nvPicPr>
        <p:blipFill>
          <a:blip r:embed="rId4">
            <a:alphaModFix/>
          </a:blip>
          <a:stretch>
            <a:fillRect/>
          </a:stretch>
        </p:blipFill>
        <p:spPr>
          <a:xfrm>
            <a:off x="2242925" y="5969825"/>
            <a:ext cx="86150" cy="89450"/>
          </a:xfrm>
          <a:prstGeom prst="rect">
            <a:avLst/>
          </a:prstGeom>
          <a:noFill/>
          <a:ln>
            <a:noFill/>
          </a:ln>
        </p:spPr>
      </p:pic>
      <p:grpSp>
        <p:nvGrpSpPr>
          <p:cNvPr id="60" name="Google Shape;60;p13"/>
          <p:cNvGrpSpPr/>
          <p:nvPr/>
        </p:nvGrpSpPr>
        <p:grpSpPr>
          <a:xfrm>
            <a:off x="1335650" y="301690"/>
            <a:ext cx="1900700" cy="2001850"/>
            <a:chOff x="1335650" y="301690"/>
            <a:chExt cx="1900700" cy="2001850"/>
          </a:xfrm>
        </p:grpSpPr>
        <p:pic>
          <p:nvPicPr>
            <p:cNvPr id="61" name="Google Shape;61;p13"/>
            <p:cNvPicPr preferRelativeResize="0"/>
            <p:nvPr/>
          </p:nvPicPr>
          <p:blipFill>
            <a:blip r:embed="rId5">
              <a:alphaModFix/>
            </a:blip>
            <a:stretch>
              <a:fillRect/>
            </a:stretch>
          </p:blipFill>
          <p:spPr>
            <a:xfrm>
              <a:off x="1335650" y="301690"/>
              <a:ext cx="1900700" cy="2001850"/>
            </a:xfrm>
            <a:prstGeom prst="rect">
              <a:avLst/>
            </a:prstGeom>
            <a:noFill/>
            <a:ln>
              <a:noFill/>
            </a:ln>
          </p:spPr>
        </p:pic>
        <p:sp>
          <p:nvSpPr>
            <p:cNvPr id="62" name="Google Shape;62;p13"/>
            <p:cNvSpPr txBox="1"/>
            <p:nvPr/>
          </p:nvSpPr>
          <p:spPr>
            <a:xfrm>
              <a:off x="1773150" y="689591"/>
              <a:ext cx="10257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800">
                  <a:solidFill>
                    <a:srgbClr val="43463D"/>
                  </a:solidFill>
                  <a:latin typeface="Fuggles"/>
                  <a:ea typeface="Fuggles"/>
                  <a:cs typeface="Fuggles"/>
                  <a:sym typeface="Fuggles"/>
                </a:rPr>
                <a:t>Alan</a:t>
              </a:r>
              <a:endParaRPr sz="3800">
                <a:solidFill>
                  <a:srgbClr val="43463D"/>
                </a:solidFill>
                <a:latin typeface="Fuggles"/>
                <a:ea typeface="Fuggles"/>
                <a:cs typeface="Fuggles"/>
                <a:sym typeface="Fuggles"/>
              </a:endParaRPr>
            </a:p>
          </p:txBody>
        </p:sp>
        <p:sp>
          <p:nvSpPr>
            <p:cNvPr id="63" name="Google Shape;63;p13"/>
            <p:cNvSpPr txBox="1"/>
            <p:nvPr/>
          </p:nvSpPr>
          <p:spPr>
            <a:xfrm>
              <a:off x="1773150" y="1251281"/>
              <a:ext cx="10257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800">
                  <a:solidFill>
                    <a:srgbClr val="43463D"/>
                  </a:solidFill>
                  <a:latin typeface="Fuggles"/>
                  <a:ea typeface="Fuggles"/>
                  <a:cs typeface="Fuggles"/>
                  <a:sym typeface="Fuggles"/>
                </a:rPr>
                <a:t>Ella</a:t>
              </a:r>
              <a:endParaRPr sz="3800">
                <a:solidFill>
                  <a:srgbClr val="43463D"/>
                </a:solidFill>
                <a:latin typeface="Fuggles"/>
                <a:ea typeface="Fuggles"/>
                <a:cs typeface="Fuggles"/>
                <a:sym typeface="Fuggles"/>
              </a:endParaRPr>
            </a:p>
          </p:txBody>
        </p:sp>
        <p:sp>
          <p:nvSpPr>
            <p:cNvPr id="64" name="Google Shape;64;p13"/>
            <p:cNvSpPr txBox="1"/>
            <p:nvPr/>
          </p:nvSpPr>
          <p:spPr>
            <a:xfrm>
              <a:off x="1773150" y="1077511"/>
              <a:ext cx="10257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400">
                  <a:solidFill>
                    <a:srgbClr val="AE3D39"/>
                  </a:solidFill>
                  <a:latin typeface="Fuggles"/>
                  <a:ea typeface="Fuggles"/>
                  <a:cs typeface="Fuggles"/>
                  <a:sym typeface="Fuggles"/>
                </a:rPr>
                <a:t>and</a:t>
              </a:r>
              <a:endParaRPr sz="2400">
                <a:solidFill>
                  <a:srgbClr val="AE3D39"/>
                </a:solidFill>
                <a:latin typeface="Fuggles"/>
                <a:ea typeface="Fuggles"/>
                <a:cs typeface="Fuggles"/>
                <a:sym typeface="Fuggles"/>
              </a:endParaRPr>
            </a:p>
          </p:txBody>
        </p:sp>
      </p:grpSp>
      <p:sp>
        <p:nvSpPr>
          <p:cNvPr id="65" name="Google Shape;65;p13"/>
          <p:cNvSpPr txBox="1"/>
          <p:nvPr/>
        </p:nvSpPr>
        <p:spPr>
          <a:xfrm>
            <a:off x="887000" y="2488215"/>
            <a:ext cx="27981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000">
                <a:solidFill>
                  <a:srgbClr val="43463D"/>
                </a:solidFill>
                <a:latin typeface="Fuggles"/>
                <a:ea typeface="Fuggles"/>
                <a:cs typeface="Fuggles"/>
                <a:sym typeface="Fuggles"/>
              </a:rPr>
              <a:t>Traditional Ceremony Script</a:t>
            </a:r>
            <a:endParaRPr sz="2000">
              <a:solidFill>
                <a:srgbClr val="43463D"/>
              </a:solidFill>
              <a:latin typeface="Fuggles"/>
              <a:ea typeface="Fuggles"/>
              <a:cs typeface="Fuggles"/>
              <a:sym typeface="Fuggles"/>
            </a:endParaRPr>
          </a:p>
        </p:txBody>
      </p:sp>
      <p:sp>
        <p:nvSpPr>
          <p:cNvPr id="66" name="Google Shape;66;p13"/>
          <p:cNvSpPr txBox="1"/>
          <p:nvPr/>
        </p:nvSpPr>
        <p:spPr>
          <a:xfrm>
            <a:off x="391350" y="2955075"/>
            <a:ext cx="3789300" cy="2770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ru" sz="900">
                <a:solidFill>
                  <a:srgbClr val="43463D"/>
                </a:solidFill>
                <a:latin typeface="EB Garamond"/>
                <a:ea typeface="EB Garamond"/>
                <a:cs typeface="EB Garamond"/>
                <a:sym typeface="EB Garamond"/>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sz="900">
              <a:solidFill>
                <a:srgbClr val="43463D"/>
              </a:solidFill>
              <a:latin typeface="EB Garamond"/>
              <a:ea typeface="EB Garamond"/>
              <a:cs typeface="EB Garamond"/>
              <a:sym typeface="EB Garamond"/>
            </a:endParaRPr>
          </a:p>
          <a:p>
            <a:pPr indent="0" lvl="0" marL="0" rtl="0" algn="ctr">
              <a:spcBef>
                <a:spcPts val="0"/>
              </a:spcBef>
              <a:spcAft>
                <a:spcPts val="0"/>
              </a:spcAft>
              <a:buClr>
                <a:schemeClr val="dk1"/>
              </a:buClr>
              <a:buSzPts val="1100"/>
              <a:buFont typeface="Arial"/>
              <a:buNone/>
            </a:pPr>
            <a:r>
              <a:t/>
            </a:r>
            <a:endParaRPr sz="900">
              <a:solidFill>
                <a:srgbClr val="43463D"/>
              </a:solidFill>
              <a:latin typeface="EB Garamond"/>
              <a:ea typeface="EB Garamond"/>
              <a:cs typeface="EB Garamond"/>
              <a:sym typeface="EB Garamond"/>
            </a:endParaRPr>
          </a:p>
          <a:p>
            <a:pPr indent="0" lvl="0" marL="0" rtl="0" algn="ctr">
              <a:spcBef>
                <a:spcPts val="0"/>
              </a:spcBef>
              <a:spcAft>
                <a:spcPts val="0"/>
              </a:spcAft>
              <a:buClr>
                <a:schemeClr val="dk1"/>
              </a:buClr>
              <a:buSzPts val="1100"/>
              <a:buFont typeface="Arial"/>
              <a:buNone/>
            </a:pPr>
            <a:r>
              <a:rPr lang="ru" sz="900">
                <a:solidFill>
                  <a:srgbClr val="43463D"/>
                </a:solidFill>
                <a:latin typeface="EB Garamond"/>
                <a:ea typeface="EB Garamond"/>
                <a:cs typeface="EB Garamond"/>
                <a:sym typeface="EB Garamond"/>
              </a:rPr>
              <a:t>Neque porro quisquam est, qui dolorem ipsum quia dolor sit amet, consectetur, adipisci velit, sed quia non numquam eius modi tempora incidunt ut labore et dolore magnam aliquam quaerat voluptatem. Ut enim ad minnknk lkmobjvjh jhbkima veniam, quis nostrum exercitationem ullam corporis suscipit laboriosam, nisi ut aliquid ex ea commodi consequatur? </a:t>
            </a:r>
            <a:endParaRPr sz="900">
              <a:solidFill>
                <a:srgbClr val="43463D"/>
              </a:solidFill>
              <a:latin typeface="EB Garamond"/>
              <a:ea typeface="EB Garamond"/>
              <a:cs typeface="EB Garamond"/>
              <a:sym typeface="EB Garamond"/>
            </a:endParaRPr>
          </a:p>
          <a:p>
            <a:pPr indent="0" lvl="0" marL="0" rtl="0" algn="ctr">
              <a:spcBef>
                <a:spcPts val="0"/>
              </a:spcBef>
              <a:spcAft>
                <a:spcPts val="0"/>
              </a:spcAft>
              <a:buClr>
                <a:schemeClr val="dk1"/>
              </a:buClr>
              <a:buSzPts val="1100"/>
              <a:buFont typeface="Arial"/>
              <a:buNone/>
            </a:pPr>
            <a:r>
              <a:t/>
            </a:r>
            <a:endParaRPr sz="900">
              <a:solidFill>
                <a:srgbClr val="43463D"/>
              </a:solidFill>
              <a:latin typeface="EB Garamond"/>
              <a:ea typeface="EB Garamond"/>
              <a:cs typeface="EB Garamond"/>
              <a:sym typeface="EB Garamond"/>
            </a:endParaRPr>
          </a:p>
          <a:p>
            <a:pPr indent="0" lvl="0" marL="0" rtl="0" algn="ctr">
              <a:spcBef>
                <a:spcPts val="0"/>
              </a:spcBef>
              <a:spcAft>
                <a:spcPts val="0"/>
              </a:spcAft>
              <a:buNone/>
            </a:pPr>
            <a:r>
              <a:rPr lang="ru" sz="900">
                <a:solidFill>
                  <a:srgbClr val="43463D"/>
                </a:solidFill>
                <a:latin typeface="EB Garamond"/>
                <a:ea typeface="EB Garamond"/>
                <a:cs typeface="EB Garamond"/>
                <a:sym typeface="EB Garamond"/>
              </a:rPr>
              <a:t>Quis autem vel eum iure reprehenderit qui in ea voluptate velit esse quam nihil molestiae consequatur, vel illum qui dolorem eum fugiat quo voluptas nulla pariatur?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900">
              <a:solidFill>
                <a:srgbClr val="43463D"/>
              </a:solidFill>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