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Lora"/>
      <p:regular r:id="rId7"/>
      <p:bold r:id="rId8"/>
      <p:italic r:id="rId9"/>
      <p:boldItalic r:id="rId10"/>
    </p:embeddedFont>
    <p:embeddedFont>
      <p:font typeface="Fuggles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Fuggles-regular.fntdata"/><Relationship Id="rId10" Type="http://schemas.openxmlformats.org/officeDocument/2006/relationships/font" Target="fonts/Lora-boldItalic.fntdata"/><Relationship Id="rId9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663950" y="422244"/>
            <a:ext cx="3244101" cy="3210300"/>
            <a:chOff x="663950" y="409288"/>
            <a:chExt cx="3244101" cy="3210300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3950" y="409288"/>
              <a:ext cx="3244101" cy="32103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56;p13"/>
            <p:cNvGrpSpPr/>
            <p:nvPr/>
          </p:nvGrpSpPr>
          <p:grpSpPr>
            <a:xfrm>
              <a:off x="1326975" y="1016375"/>
              <a:ext cx="1918200" cy="1646566"/>
              <a:chOff x="1326975" y="1016375"/>
              <a:chExt cx="1918200" cy="1646566"/>
            </a:xfrm>
          </p:grpSpPr>
          <p:sp>
            <p:nvSpPr>
              <p:cNvPr id="57" name="Google Shape;57;p13"/>
              <p:cNvSpPr txBox="1"/>
              <p:nvPr/>
            </p:nvSpPr>
            <p:spPr>
              <a:xfrm>
                <a:off x="1326975" y="1016375"/>
                <a:ext cx="1918200" cy="9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645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Ella</a:t>
                </a:r>
                <a:endParaRPr sz="645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58" name="Google Shape;58;p13"/>
              <p:cNvSpPr txBox="1"/>
              <p:nvPr/>
            </p:nvSpPr>
            <p:spPr>
              <a:xfrm>
                <a:off x="1326975" y="1670241"/>
                <a:ext cx="1918200" cy="9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645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Willis</a:t>
                </a:r>
                <a:endParaRPr sz="645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</p:grpSp>
      </p:grpSp>
      <p:sp>
        <p:nvSpPr>
          <p:cNvPr id="59" name="Google Shape;59;p13"/>
          <p:cNvSpPr txBox="1"/>
          <p:nvPr/>
        </p:nvSpPr>
        <p:spPr>
          <a:xfrm>
            <a:off x="969300" y="3898978"/>
            <a:ext cx="2633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43463D"/>
                </a:solidFill>
                <a:latin typeface="Fuggles"/>
                <a:ea typeface="Fuggles"/>
                <a:cs typeface="Fuggles"/>
                <a:sym typeface="Fuggles"/>
              </a:rPr>
              <a:t>kindly join us for a </a:t>
            </a:r>
            <a:endParaRPr sz="2050">
              <a:solidFill>
                <a:srgbClr val="43463D"/>
              </a:solidFill>
              <a:latin typeface="Fuggles"/>
              <a:ea typeface="Fuggles"/>
              <a:cs typeface="Fuggles"/>
              <a:sym typeface="Fuggle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969300" y="4326193"/>
            <a:ext cx="2633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5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B R I D A L  S H O W E R</a:t>
            </a:r>
            <a:endParaRPr sz="1650">
              <a:solidFill>
                <a:srgbClr val="43463D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969300" y="4741745"/>
            <a:ext cx="2633400" cy="283600"/>
            <a:chOff x="969300" y="4728789"/>
            <a:chExt cx="2633400" cy="283600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969300" y="4728789"/>
              <a:ext cx="2633400" cy="1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rPr>
                <a:t>D E C E M B E R  1 0 ,  2 0 2 4 </a:t>
              </a:r>
              <a:endParaRPr sz="75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969300" y="4896889"/>
              <a:ext cx="2633400" cy="1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5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rPr>
                <a:t>F O U R   I N  T H E  A F T E R N O O N</a:t>
              </a:r>
              <a:endParaRPr sz="75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969300" y="5175970"/>
            <a:ext cx="2633400" cy="1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5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T H E  F L O R A L  H O T E L  /  1  R O S E  S T R E E T ,  N Y</a:t>
            </a:r>
            <a:endParaRPr sz="650">
              <a:solidFill>
                <a:srgbClr val="43463D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565100" y="5430652"/>
            <a:ext cx="1441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5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P L E A S E  R S V P</a:t>
            </a:r>
            <a:endParaRPr sz="750">
              <a:solidFill>
                <a:srgbClr val="43463D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5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B Y  0 1 . 1 2</a:t>
            </a:r>
            <a:endParaRPr sz="750">
              <a:solidFill>
                <a:srgbClr val="43463D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6775" y="5897056"/>
            <a:ext cx="78450" cy="8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