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"/>
      <p:regular r:id="rId7"/>
      <p:bold r:id="rId8"/>
    </p:embeddedFont>
    <p:embeddedFont>
      <p:font typeface="Comforta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30">
          <p15:clr>
            <a:srgbClr val="A4A3A4"/>
          </p15:clr>
        </p15:guide>
        <p15:guide id="2" pos="4388">
          <p15:clr>
            <a:srgbClr val="A4A3A4"/>
          </p15:clr>
        </p15:guide>
        <p15:guide id="3" pos="374">
          <p15:clr>
            <a:srgbClr val="9AA0A6"/>
          </p15:clr>
        </p15:guide>
        <p15:guide id="4" orient="horz" pos="2721">
          <p15:clr>
            <a:srgbClr val="9AA0A6"/>
          </p15:clr>
        </p15:guide>
        <p15:guide id="5" orient="horz" pos="61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30" orient="horz"/>
        <p:guide pos="4388"/>
        <p:guide pos="374"/>
        <p:guide pos="2721" orient="horz"/>
        <p:guide pos="618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omfortaa-bold.fntdata"/><Relationship Id="rId9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6F4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0440"/>
            <a:ext cx="7559999" cy="10511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48175" y="10013500"/>
            <a:ext cx="3990975" cy="9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1101975" y="10006547"/>
            <a:ext cx="5245349" cy="79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3875" y="390525"/>
            <a:ext cx="2304000" cy="28605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13"/>
          <p:cNvGrpSpPr/>
          <p:nvPr/>
        </p:nvGrpSpPr>
        <p:grpSpPr>
          <a:xfrm>
            <a:off x="590875" y="3386150"/>
            <a:ext cx="6378250" cy="6423800"/>
            <a:chOff x="8033025" y="3386150"/>
            <a:chExt cx="6378250" cy="6423800"/>
          </a:xfrm>
        </p:grpSpPr>
        <p:sp>
          <p:nvSpPr>
            <p:cNvPr id="60" name="Google Shape;60;p13"/>
            <p:cNvSpPr/>
            <p:nvPr/>
          </p:nvSpPr>
          <p:spPr>
            <a:xfrm>
              <a:off x="8033025" y="3386150"/>
              <a:ext cx="2459100" cy="3119700"/>
            </a:xfrm>
            <a:prstGeom prst="roundRect">
              <a:avLst>
                <a:gd fmla="val 2330" name="adj"/>
              </a:avLst>
            </a:prstGeom>
            <a:solidFill>
              <a:srgbClr val="F3A8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0653800" y="3386150"/>
              <a:ext cx="3751200" cy="933900"/>
            </a:xfrm>
            <a:prstGeom prst="roundRect">
              <a:avLst>
                <a:gd fmla="val 7131" name="adj"/>
              </a:avLst>
            </a:prstGeom>
            <a:solidFill>
              <a:srgbClr val="B6DB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10653800" y="4479050"/>
              <a:ext cx="3751200" cy="933900"/>
            </a:xfrm>
            <a:prstGeom prst="roundRect">
              <a:avLst>
                <a:gd fmla="val 7131" name="adj"/>
              </a:avLst>
            </a:prstGeom>
            <a:solidFill>
              <a:srgbClr val="46BBE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0653800" y="5575050"/>
              <a:ext cx="3751200" cy="933900"/>
            </a:xfrm>
            <a:prstGeom prst="roundRect">
              <a:avLst>
                <a:gd fmla="val 7131" name="adj"/>
              </a:avLst>
            </a:prstGeom>
            <a:solidFill>
              <a:srgbClr val="00A0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8033025" y="6671050"/>
              <a:ext cx="3751200" cy="933900"/>
            </a:xfrm>
            <a:prstGeom prst="roundRect">
              <a:avLst>
                <a:gd fmla="val 7131" name="adj"/>
              </a:avLst>
            </a:prstGeom>
            <a:solidFill>
              <a:srgbClr val="46BBE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8033025" y="7767050"/>
              <a:ext cx="3751200" cy="933900"/>
            </a:xfrm>
            <a:prstGeom prst="roundRect">
              <a:avLst>
                <a:gd fmla="val 7131" name="adj"/>
              </a:avLst>
            </a:prstGeom>
            <a:solidFill>
              <a:srgbClr val="B6DB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8033025" y="8869100"/>
              <a:ext cx="3751200" cy="933900"/>
            </a:xfrm>
            <a:prstGeom prst="roundRect">
              <a:avLst>
                <a:gd fmla="val 7131" name="adj"/>
              </a:avLst>
            </a:prstGeom>
            <a:solidFill>
              <a:srgbClr val="00A0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1952175" y="6671050"/>
              <a:ext cx="2459100" cy="3138900"/>
            </a:xfrm>
            <a:prstGeom prst="roundRect">
              <a:avLst>
                <a:gd fmla="val 2330" name="adj"/>
              </a:avLst>
            </a:prstGeom>
            <a:solidFill>
              <a:srgbClr val="DF5C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Google Shape;68;p13"/>
          <p:cNvSpPr txBox="1"/>
          <p:nvPr/>
        </p:nvSpPr>
        <p:spPr>
          <a:xfrm>
            <a:off x="3148025" y="528650"/>
            <a:ext cx="3810000" cy="861900"/>
          </a:xfrm>
          <a:prstGeom prst="rect">
            <a:avLst/>
          </a:prstGeom>
          <a:noFill/>
          <a:ln>
            <a:noFill/>
          </a:ln>
          <a:effectLst>
            <a:outerShdw rotWithShape="0" algn="bl" dir="1620000" dist="28575">
              <a:srgbClr val="66CCFF"/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5600">
                <a:solidFill>
                  <a:srgbClr val="DF5C52"/>
                </a:solidFill>
                <a:latin typeface="Caveat"/>
                <a:ea typeface="Caveat"/>
                <a:cs typeface="Caveat"/>
                <a:sym typeface="Caveat"/>
              </a:rPr>
              <a:t>Lesson Plan</a:t>
            </a:r>
            <a:endParaRPr b="1" sz="5600">
              <a:solidFill>
                <a:srgbClr val="DF5C52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228975" y="2024075"/>
            <a:ext cx="84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Comfortaa"/>
                <a:ea typeface="Comfortaa"/>
                <a:cs typeface="Comfortaa"/>
                <a:sym typeface="Comfortaa"/>
              </a:rPr>
              <a:t>Name:</a:t>
            </a:r>
            <a:endParaRPr sz="1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3228975" y="2571750"/>
            <a:ext cx="84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Comfortaa"/>
                <a:ea typeface="Comfortaa"/>
                <a:cs typeface="Comfortaa"/>
                <a:sym typeface="Comfortaa"/>
              </a:rPr>
              <a:t>Class :</a:t>
            </a:r>
            <a:endParaRPr sz="1800"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4114800" y="2295525"/>
            <a:ext cx="28575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4114800" y="2848950"/>
            <a:ext cx="28575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3"/>
          <p:cNvSpPr txBox="1"/>
          <p:nvPr/>
        </p:nvSpPr>
        <p:spPr>
          <a:xfrm>
            <a:off x="681047" y="3462350"/>
            <a:ext cx="1104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ACTIVITIES: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3314722" y="3462350"/>
            <a:ext cx="1104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MONDAY: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3314722" y="4562488"/>
            <a:ext cx="1104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TUESDAY: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314722" y="5662638"/>
            <a:ext cx="1104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WEDNESDAY: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681047" y="6753275"/>
            <a:ext cx="1104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THURSDAY: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681047" y="7853425"/>
            <a:ext cx="1104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FRIDAY: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681047" y="8953575"/>
            <a:ext cx="1104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WEDNESDAY: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605347" y="6753275"/>
            <a:ext cx="1104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NOTES:</a:t>
            </a:r>
            <a:endParaRPr sz="12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1" name="Google Shape;81;p13"/>
          <p:cNvGrpSpPr/>
          <p:nvPr/>
        </p:nvGrpSpPr>
        <p:grpSpPr>
          <a:xfrm>
            <a:off x="4638675" y="7105663"/>
            <a:ext cx="2219400" cy="2493488"/>
            <a:chOff x="4638675" y="7105663"/>
            <a:chExt cx="2219400" cy="2493488"/>
          </a:xfrm>
        </p:grpSpPr>
        <p:cxnSp>
          <p:nvCxnSpPr>
            <p:cNvPr id="82" name="Google Shape;82;p13"/>
            <p:cNvCxnSpPr/>
            <p:nvPr/>
          </p:nvCxnSpPr>
          <p:spPr>
            <a:xfrm>
              <a:off x="4638675" y="7105663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4638675" y="7313453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4638675" y="7521244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4638675" y="7729034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4638675" y="7936825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4638675" y="8144616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4638675" y="8352406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4638675" y="8560197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638675" y="8767988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4638675" y="8975778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4638675" y="9183569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4638675" y="9391359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4638675" y="9599150"/>
              <a:ext cx="22194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95" name="Google Shape;9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76950" y="8819225"/>
            <a:ext cx="1471600" cy="172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