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okie"/>
      <p:regular r:id="rId7"/>
    </p:embeddedFont>
    <p:embeddedFont>
      <p:font typeface="Amatic SC"/>
      <p:regular r:id="rId8"/>
      <p:bold r:id="rId9"/>
    </p:embeddedFont>
    <p:embeddedFont>
      <p:font typeface="Lora"/>
      <p:regular r:id="rId10"/>
      <p:bold r:id="rId11"/>
      <p:italic r:id="rId12"/>
      <p:boldItalic r:id="rId13"/>
    </p:embeddedFont>
    <p:embeddedFont>
      <p:font typeface="Kaushan Script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ora-bold.fntdata"/><Relationship Id="rId10" Type="http://schemas.openxmlformats.org/officeDocument/2006/relationships/font" Target="fonts/Lora-regular.fntdata"/><Relationship Id="rId13" Type="http://schemas.openxmlformats.org/officeDocument/2006/relationships/font" Target="fonts/Lora-boldItalic.fntdata"/><Relationship Id="rId12" Type="http://schemas.openxmlformats.org/officeDocument/2006/relationships/font" Target="fonts/Lor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maticSC-bold.fntdata"/><Relationship Id="rId14" Type="http://schemas.openxmlformats.org/officeDocument/2006/relationships/font" Target="fonts/KaushanScrip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okie-regular.fntdata"/><Relationship Id="rId8" Type="http://schemas.openxmlformats.org/officeDocument/2006/relationships/font" Target="fonts/AmaticS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19.png"/><Relationship Id="rId11" Type="http://schemas.openxmlformats.org/officeDocument/2006/relationships/image" Target="../media/image2.png"/><Relationship Id="rId22" Type="http://schemas.openxmlformats.org/officeDocument/2006/relationships/image" Target="../media/image1.png"/><Relationship Id="rId10" Type="http://schemas.openxmlformats.org/officeDocument/2006/relationships/image" Target="../media/image4.png"/><Relationship Id="rId21" Type="http://schemas.openxmlformats.org/officeDocument/2006/relationships/image" Target="../media/image13.png"/><Relationship Id="rId13" Type="http://schemas.openxmlformats.org/officeDocument/2006/relationships/image" Target="../media/image8.png"/><Relationship Id="rId24" Type="http://schemas.openxmlformats.org/officeDocument/2006/relationships/image" Target="../media/image22.png"/><Relationship Id="rId12" Type="http://schemas.openxmlformats.org/officeDocument/2006/relationships/image" Target="../media/image6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3.png"/><Relationship Id="rId15" Type="http://schemas.openxmlformats.org/officeDocument/2006/relationships/image" Target="../media/image11.png"/><Relationship Id="rId14" Type="http://schemas.openxmlformats.org/officeDocument/2006/relationships/image" Target="../media/image5.png"/><Relationship Id="rId17" Type="http://schemas.openxmlformats.org/officeDocument/2006/relationships/image" Target="../media/image7.png"/><Relationship Id="rId16" Type="http://schemas.openxmlformats.org/officeDocument/2006/relationships/image" Target="../media/image21.png"/><Relationship Id="rId5" Type="http://schemas.openxmlformats.org/officeDocument/2006/relationships/image" Target="../media/image12.png"/><Relationship Id="rId19" Type="http://schemas.openxmlformats.org/officeDocument/2006/relationships/image" Target="../media/image9.png"/><Relationship Id="rId6" Type="http://schemas.openxmlformats.org/officeDocument/2006/relationships/image" Target="../media/image10.png"/><Relationship Id="rId18" Type="http://schemas.openxmlformats.org/officeDocument/2006/relationships/image" Target="../media/image18.png"/><Relationship Id="rId7" Type="http://schemas.openxmlformats.org/officeDocument/2006/relationships/image" Target="../media/image16.png"/><Relationship Id="rId8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00" y="0"/>
            <a:ext cx="7560000" cy="3751500"/>
          </a:xfrm>
          <a:prstGeom prst="rect">
            <a:avLst/>
          </a:prstGeom>
          <a:gradFill>
            <a:gsLst>
              <a:gs pos="0">
                <a:srgbClr val="5397B5"/>
              </a:gs>
              <a:gs pos="100000">
                <a:schemeClr val="lt1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838" y="252550"/>
            <a:ext cx="1221268" cy="1709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0525" y="156950"/>
            <a:ext cx="6263400" cy="204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5250" y="156950"/>
            <a:ext cx="7111851" cy="2292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6">
            <a:alphaModFix/>
          </a:blip>
          <a:srcRect b="0" l="825" r="5348" t="0"/>
          <a:stretch/>
        </p:blipFill>
        <p:spPr>
          <a:xfrm>
            <a:off x="0" y="2259500"/>
            <a:ext cx="7560001" cy="123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1" y="2259510"/>
            <a:ext cx="7560002" cy="141300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0" name="Google Shape;60;p13"/>
          <p:cNvGrpSpPr/>
          <p:nvPr/>
        </p:nvGrpSpPr>
        <p:grpSpPr>
          <a:xfrm>
            <a:off x="428625" y="3448050"/>
            <a:ext cx="6705600" cy="6706200"/>
            <a:chOff x="428625" y="3448050"/>
            <a:chExt cx="6705600" cy="6706200"/>
          </a:xfrm>
        </p:grpSpPr>
        <p:sp>
          <p:nvSpPr>
            <p:cNvPr id="61" name="Google Shape;61;p13"/>
            <p:cNvSpPr/>
            <p:nvPr/>
          </p:nvSpPr>
          <p:spPr>
            <a:xfrm>
              <a:off x="428625" y="3448050"/>
              <a:ext cx="6705600" cy="6705600"/>
            </a:xfrm>
            <a:prstGeom prst="rect">
              <a:avLst/>
            </a:prstGeom>
            <a:noFill/>
            <a:ln cap="flat" cmpd="sng" w="9525">
              <a:solidFill>
                <a:srgbClr val="B8CFD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2" name="Google Shape;62;p13"/>
            <p:cNvCxnSpPr/>
            <p:nvPr/>
          </p:nvCxnSpPr>
          <p:spPr>
            <a:xfrm>
              <a:off x="1770450" y="3448050"/>
              <a:ext cx="0" cy="6706200"/>
            </a:xfrm>
            <a:prstGeom prst="straightConnector1">
              <a:avLst/>
            </a:prstGeom>
            <a:noFill/>
            <a:ln cap="flat" cmpd="sng" w="9525">
              <a:solidFill>
                <a:srgbClr val="B8CF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3111100" y="3448050"/>
              <a:ext cx="0" cy="6706200"/>
            </a:xfrm>
            <a:prstGeom prst="straightConnector1">
              <a:avLst/>
            </a:prstGeom>
            <a:noFill/>
            <a:ln cap="flat" cmpd="sng" w="9525">
              <a:solidFill>
                <a:srgbClr val="B8CF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4449375" y="3448050"/>
              <a:ext cx="0" cy="6706200"/>
            </a:xfrm>
            <a:prstGeom prst="straightConnector1">
              <a:avLst/>
            </a:prstGeom>
            <a:noFill/>
            <a:ln cap="flat" cmpd="sng" w="9525">
              <a:solidFill>
                <a:srgbClr val="B8CF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5792400" y="3448050"/>
              <a:ext cx="0" cy="6706200"/>
            </a:xfrm>
            <a:prstGeom prst="straightConnector1">
              <a:avLst/>
            </a:prstGeom>
            <a:noFill/>
            <a:ln cap="flat" cmpd="sng" w="9525">
              <a:solidFill>
                <a:srgbClr val="B8CF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431000" y="7469994"/>
              <a:ext cx="6698400" cy="0"/>
            </a:xfrm>
            <a:prstGeom prst="straightConnector1">
              <a:avLst/>
            </a:prstGeom>
            <a:noFill/>
            <a:ln cap="flat" cmpd="sng" w="9525">
              <a:solidFill>
                <a:srgbClr val="B8CF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431000" y="6126969"/>
              <a:ext cx="6698400" cy="0"/>
            </a:xfrm>
            <a:prstGeom prst="straightConnector1">
              <a:avLst/>
            </a:prstGeom>
            <a:noFill/>
            <a:ln cap="flat" cmpd="sng" w="9525">
              <a:solidFill>
                <a:srgbClr val="B8CF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431000" y="4793481"/>
              <a:ext cx="6698400" cy="0"/>
            </a:xfrm>
            <a:prstGeom prst="straightConnector1">
              <a:avLst/>
            </a:prstGeom>
            <a:noFill/>
            <a:ln cap="flat" cmpd="sng" w="9525">
              <a:solidFill>
                <a:srgbClr val="B8CF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431000" y="8808244"/>
              <a:ext cx="6698400" cy="0"/>
            </a:xfrm>
            <a:prstGeom prst="straightConnector1">
              <a:avLst/>
            </a:prstGeom>
            <a:noFill/>
            <a:ln cap="flat" cmpd="sng" w="9525">
              <a:solidFill>
                <a:srgbClr val="B8CF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70" name="Google Shape;70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293575" y="2178725"/>
            <a:ext cx="330925" cy="5371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 txBox="1"/>
          <p:nvPr/>
        </p:nvSpPr>
        <p:spPr>
          <a:xfrm>
            <a:off x="488150" y="3500438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1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829275" y="3500438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2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3170400" y="3500438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3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513525" y="3500438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4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5856650" y="3500438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5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88150" y="4831575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6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829275" y="4831575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7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170400" y="4831575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8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513525" y="4831575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9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5856650" y="4831575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10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88150" y="6173188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11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1829275" y="6173188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12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3170400" y="6173188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13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513525" y="6173188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14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5856650" y="6173188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15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88150" y="7511450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16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1829275" y="7511450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17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170400" y="7511450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18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513525" y="7511450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19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856650" y="7511450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20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88150" y="8859250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21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829275" y="8859250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22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170400" y="8859250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23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513525" y="8859250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24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5856650" y="8859250"/>
            <a:ext cx="2595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B8CFD9"/>
                </a:solidFill>
                <a:latin typeface="Lora"/>
                <a:ea typeface="Lora"/>
                <a:cs typeface="Lora"/>
                <a:sym typeface="Lora"/>
              </a:rPr>
              <a:t>25</a:t>
            </a:r>
            <a:endParaRPr>
              <a:solidFill>
                <a:srgbClr val="B8CFD9"/>
              </a:solidFill>
              <a:latin typeface="Lora"/>
              <a:ea typeface="Lora"/>
              <a:cs typeface="Lora"/>
              <a:sym typeface="Lora"/>
            </a:endParaRPr>
          </a:p>
        </p:txBody>
      </p:sp>
      <p:grpSp>
        <p:nvGrpSpPr>
          <p:cNvPr id="96" name="Google Shape;96;p13"/>
          <p:cNvGrpSpPr/>
          <p:nvPr/>
        </p:nvGrpSpPr>
        <p:grpSpPr>
          <a:xfrm>
            <a:off x="476300" y="3574256"/>
            <a:ext cx="6613875" cy="1062000"/>
            <a:chOff x="476300" y="3574256"/>
            <a:chExt cx="6613875" cy="1062000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476300" y="3751256"/>
              <a:ext cx="1252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Take a winter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nature hike.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1816644" y="3751256"/>
              <a:ext cx="1252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Build a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snow fort.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3156988" y="3574256"/>
              <a:ext cx="1252500" cy="10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Make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snowflake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playdough.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4497331" y="3751256"/>
              <a:ext cx="1252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Drink hot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chocolate.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5837675" y="3574256"/>
              <a:ext cx="1252500" cy="10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Explore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a winter 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sensory bin.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476300" y="4924925"/>
            <a:ext cx="6613875" cy="1062000"/>
            <a:chOff x="476300" y="4924469"/>
            <a:chExt cx="6613875" cy="1062000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476300" y="5101469"/>
              <a:ext cx="1252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Build a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snowman.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1816644" y="5101469"/>
              <a:ext cx="1252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Create snow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 angels.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3156988" y="5101469"/>
              <a:ext cx="1252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Read stories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by the fire.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4497331" y="5101469"/>
              <a:ext cx="1252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Go ice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skating.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5837675" y="4924469"/>
              <a:ext cx="1252500" cy="10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Have a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kitchen 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dance party.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grpSp>
        <p:nvGrpSpPr>
          <p:cNvPr id="108" name="Google Shape;108;p13"/>
          <p:cNvGrpSpPr/>
          <p:nvPr/>
        </p:nvGrpSpPr>
        <p:grpSpPr>
          <a:xfrm>
            <a:off x="476300" y="6250994"/>
            <a:ext cx="6613875" cy="1062000"/>
            <a:chOff x="476300" y="6255181"/>
            <a:chExt cx="6613875" cy="1062000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476300" y="6432181"/>
              <a:ext cx="1252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Bake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cookies.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1816644" y="6432181"/>
              <a:ext cx="1252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Play the 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Flour Game.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3156988" y="6432181"/>
              <a:ext cx="1252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Go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tobogganing</a:t>
              </a: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4497331" y="6255181"/>
              <a:ext cx="1252500" cy="10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Read a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christmas book.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5837675" y="6432181"/>
              <a:ext cx="1252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Make paper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snowflake.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grpSp>
        <p:nvGrpSpPr>
          <p:cNvPr id="114" name="Google Shape;114;p13"/>
          <p:cNvGrpSpPr/>
          <p:nvPr/>
        </p:nvGrpSpPr>
        <p:grpSpPr>
          <a:xfrm>
            <a:off x="476300" y="7577063"/>
            <a:ext cx="6613875" cy="1062000"/>
            <a:chOff x="476300" y="7591556"/>
            <a:chExt cx="6613875" cy="1062000"/>
          </a:xfrm>
        </p:grpSpPr>
        <p:sp>
          <p:nvSpPr>
            <p:cNvPr id="115" name="Google Shape;115;p13"/>
            <p:cNvSpPr txBox="1"/>
            <p:nvPr/>
          </p:nvSpPr>
          <p:spPr>
            <a:xfrm>
              <a:off x="476300" y="7591556"/>
              <a:ext cx="1252500" cy="10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Make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homemade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cards.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1816644" y="7768556"/>
              <a:ext cx="1252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Make a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snow globe.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3156988" y="7768556"/>
              <a:ext cx="1252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Makesnow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ice cream.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4497331" y="7591556"/>
              <a:ext cx="1252500" cy="10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Play 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Christmas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Bingo.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5837675" y="7768556"/>
              <a:ext cx="1252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Work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on a puzzle.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476300" y="8927731"/>
            <a:ext cx="6613875" cy="1062000"/>
            <a:chOff x="476300" y="8927731"/>
            <a:chExt cx="6613875" cy="1062000"/>
          </a:xfrm>
        </p:grpSpPr>
        <p:sp>
          <p:nvSpPr>
            <p:cNvPr id="121" name="Google Shape;121;p13"/>
            <p:cNvSpPr txBox="1"/>
            <p:nvPr/>
          </p:nvSpPr>
          <p:spPr>
            <a:xfrm>
              <a:off x="476300" y="8927731"/>
              <a:ext cx="1252500" cy="10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Shovel a neighbor’s driveway.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1816644" y="9104731"/>
              <a:ext cx="12525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Drive to see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holiday lights.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3156988" y="8927731"/>
              <a:ext cx="1252500" cy="10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Make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holiday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stretchy slime.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4497331" y="8927731"/>
              <a:ext cx="1252500" cy="10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Write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latter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to santa.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5837675" y="8927731"/>
              <a:ext cx="1252500" cy="10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Make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Christmas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294757"/>
                  </a:solidFill>
                  <a:latin typeface="Cookie"/>
                  <a:ea typeface="Cookie"/>
                  <a:cs typeface="Cookie"/>
                  <a:sym typeface="Cookie"/>
                </a:rPr>
                <a:t>candy.</a:t>
              </a:r>
              <a:endParaRPr sz="2300">
                <a:solidFill>
                  <a:srgbClr val="294757"/>
                </a:solidFill>
                <a:latin typeface="Cookie"/>
                <a:ea typeface="Cookie"/>
                <a:cs typeface="Cookie"/>
                <a:sym typeface="Cookie"/>
              </a:endParaRPr>
            </a:p>
          </p:txBody>
        </p:sp>
      </p:grpSp>
      <p:sp>
        <p:nvSpPr>
          <p:cNvPr id="126" name="Google Shape;126;p13"/>
          <p:cNvSpPr txBox="1"/>
          <p:nvPr/>
        </p:nvSpPr>
        <p:spPr>
          <a:xfrm>
            <a:off x="2344800" y="90500"/>
            <a:ext cx="2870400" cy="11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550">
                <a:solidFill>
                  <a:schemeClr val="lt1"/>
                </a:solidFill>
                <a:latin typeface="Kaushan Script"/>
                <a:ea typeface="Kaushan Script"/>
                <a:cs typeface="Kaushan Script"/>
                <a:sym typeface="Kaushan Script"/>
              </a:rPr>
              <a:t>Winter</a:t>
            </a:r>
            <a:endParaRPr sz="6550">
              <a:solidFill>
                <a:schemeClr val="lt1"/>
              </a:solidFill>
              <a:latin typeface="Kaushan Script"/>
              <a:ea typeface="Kaushan Script"/>
              <a:cs typeface="Kaushan Script"/>
              <a:sym typeface="Kaushan Script"/>
            </a:endParaRPr>
          </a:p>
        </p:txBody>
      </p:sp>
      <p:sp>
        <p:nvSpPr>
          <p:cNvPr id="127" name="Google Shape;127;p13"/>
          <p:cNvSpPr txBox="1"/>
          <p:nvPr/>
        </p:nvSpPr>
        <p:spPr>
          <a:xfrm>
            <a:off x="1810650" y="781063"/>
            <a:ext cx="3938700" cy="15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150">
                <a:solidFill>
                  <a:schemeClr val="lt1"/>
                </a:solidFill>
                <a:latin typeface="Amatic SC"/>
                <a:ea typeface="Amatic SC"/>
                <a:cs typeface="Amatic SC"/>
                <a:sym typeface="Amatic SC"/>
              </a:rPr>
              <a:t>Bucket List</a:t>
            </a:r>
            <a:endParaRPr b="1" sz="9150">
              <a:solidFill>
                <a:schemeClr val="lt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128" name="Google Shape;128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1" y="10303739"/>
            <a:ext cx="7560002" cy="397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1" y="2630146"/>
            <a:ext cx="7560002" cy="786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26795" y="2330011"/>
            <a:ext cx="113775" cy="21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116150" y="2129850"/>
            <a:ext cx="113782" cy="20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597538" y="2118225"/>
            <a:ext cx="91472" cy="17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147325" y="2094970"/>
            <a:ext cx="259500" cy="280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822150" y="2222125"/>
            <a:ext cx="143600" cy="354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283500" y="2426727"/>
            <a:ext cx="194400" cy="1731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608425" y="2428243"/>
            <a:ext cx="230400" cy="208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404838" y="2143163"/>
            <a:ext cx="143600" cy="21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27162" y="2338447"/>
            <a:ext cx="228600" cy="3881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6875862" y="2556625"/>
            <a:ext cx="184600" cy="35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751025" y="2619750"/>
            <a:ext cx="184601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4127668" y="2604461"/>
            <a:ext cx="200025" cy="383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1510200" y="2172132"/>
            <a:ext cx="228600" cy="300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3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5691199" y="222150"/>
            <a:ext cx="1628750" cy="170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