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ebas Neue"/>
      <p:regular r:id="rId7"/>
    </p:embeddedFont>
    <p:embeddedFont>
      <p:font typeface="Caveat Brush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ebasNeue-regular.fntdata"/><Relationship Id="rId8" Type="http://schemas.openxmlformats.org/officeDocument/2006/relationships/font" Target="fonts/CaveatBrush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2" y="1"/>
            <a:ext cx="7554357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50950" y="190500"/>
            <a:ext cx="7058100" cy="14007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72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1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WEST VIRGINIA</a:t>
            </a:r>
            <a:endParaRPr sz="91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036800" y="1314450"/>
            <a:ext cx="54864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400">
                <a:solidFill>
                  <a:srgbClr val="FBD185"/>
                </a:solidFill>
                <a:latin typeface="Caveat Brush"/>
                <a:ea typeface="Caveat Brush"/>
                <a:cs typeface="Caveat Brush"/>
                <a:sym typeface="Caveat Brush"/>
              </a:rPr>
              <a:t>Travel bucket list</a:t>
            </a:r>
            <a:endParaRPr sz="5400">
              <a:solidFill>
                <a:srgbClr val="FBD185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429663" y="2476500"/>
            <a:ext cx="3071800" cy="369300"/>
            <a:chOff x="471500" y="2476500"/>
            <a:chExt cx="3071800" cy="369300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800100" y="2476500"/>
              <a:ext cx="2743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Blackwater Falls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60" name="Google Shape;60;p13"/>
          <p:cNvGrpSpPr/>
          <p:nvPr/>
        </p:nvGrpSpPr>
        <p:grpSpPr>
          <a:xfrm>
            <a:off x="429663" y="3048364"/>
            <a:ext cx="3071800" cy="369300"/>
            <a:chOff x="471500" y="2476500"/>
            <a:chExt cx="3071800" cy="369300"/>
          </a:xfrm>
        </p:grpSpPr>
        <p:sp>
          <p:nvSpPr>
            <p:cNvPr id="61" name="Google Shape;61;p13"/>
            <p:cNvSpPr txBox="1"/>
            <p:nvPr/>
          </p:nvSpPr>
          <p:spPr>
            <a:xfrm>
              <a:off x="800100" y="2476500"/>
              <a:ext cx="2743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Monongahela Forest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429663" y="3620229"/>
            <a:ext cx="3071800" cy="369300"/>
            <a:chOff x="471500" y="2476500"/>
            <a:chExt cx="3071800" cy="369300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800100" y="2476500"/>
              <a:ext cx="2743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Seneca Rocks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429663" y="4192093"/>
            <a:ext cx="3071800" cy="369300"/>
            <a:chOff x="471500" y="2476500"/>
            <a:chExt cx="3071800" cy="369300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800100" y="2476500"/>
              <a:ext cx="2743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The Greenbrier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429663" y="4763950"/>
            <a:ext cx="3308500" cy="369300"/>
            <a:chOff x="471500" y="2476492"/>
            <a:chExt cx="3308500" cy="369300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800100" y="2476492"/>
              <a:ext cx="2979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Ski &amp; Play at Snowshoe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429663" y="5335822"/>
            <a:ext cx="3071800" cy="369300"/>
            <a:chOff x="471500" y="2476500"/>
            <a:chExt cx="3071800" cy="369300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800100" y="2476500"/>
              <a:ext cx="2743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Berkeley Springs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429663" y="5907687"/>
            <a:ext cx="3071800" cy="369300"/>
            <a:chOff x="471500" y="2476500"/>
            <a:chExt cx="3071800" cy="369300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800100" y="2476500"/>
              <a:ext cx="2743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New River Gorge 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429663" y="6479551"/>
            <a:ext cx="3071800" cy="369300"/>
            <a:chOff x="471500" y="2476500"/>
            <a:chExt cx="3071800" cy="369300"/>
          </a:xfrm>
        </p:grpSpPr>
        <p:sp>
          <p:nvSpPr>
            <p:cNvPr id="79" name="Google Shape;79;p13"/>
            <p:cNvSpPr txBox="1"/>
            <p:nvPr/>
          </p:nvSpPr>
          <p:spPr>
            <a:xfrm>
              <a:off x="800100" y="2476500"/>
              <a:ext cx="2743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White Water Rafting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81" name="Google Shape;81;p13"/>
          <p:cNvGrpSpPr/>
          <p:nvPr/>
        </p:nvGrpSpPr>
        <p:grpSpPr>
          <a:xfrm>
            <a:off x="429663" y="7051415"/>
            <a:ext cx="3071800" cy="369300"/>
            <a:chOff x="471500" y="2476500"/>
            <a:chExt cx="3071800" cy="369300"/>
          </a:xfrm>
        </p:grpSpPr>
        <p:sp>
          <p:nvSpPr>
            <p:cNvPr id="82" name="Google Shape;82;p13"/>
            <p:cNvSpPr txBox="1"/>
            <p:nvPr/>
          </p:nvSpPr>
          <p:spPr>
            <a:xfrm>
              <a:off x="800100" y="2476500"/>
              <a:ext cx="2743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Harpers Ferry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84" name="Google Shape;84;p13"/>
          <p:cNvGrpSpPr/>
          <p:nvPr/>
        </p:nvGrpSpPr>
        <p:grpSpPr>
          <a:xfrm>
            <a:off x="429663" y="7623275"/>
            <a:ext cx="3214600" cy="369300"/>
            <a:chOff x="471500" y="2476495"/>
            <a:chExt cx="3214600" cy="369300"/>
          </a:xfrm>
        </p:grpSpPr>
        <p:sp>
          <p:nvSpPr>
            <p:cNvPr id="85" name="Google Shape;85;p13"/>
            <p:cNvSpPr txBox="1"/>
            <p:nvPr/>
          </p:nvSpPr>
          <p:spPr>
            <a:xfrm>
              <a:off x="800100" y="2476495"/>
              <a:ext cx="2886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West Virginia Penitentiary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429663" y="8195144"/>
            <a:ext cx="3071800" cy="369300"/>
            <a:chOff x="471500" y="2476500"/>
            <a:chExt cx="3071800" cy="369300"/>
          </a:xfrm>
        </p:grpSpPr>
        <p:sp>
          <p:nvSpPr>
            <p:cNvPr id="88" name="Google Shape;88;p13"/>
            <p:cNvSpPr txBox="1"/>
            <p:nvPr/>
          </p:nvSpPr>
          <p:spPr>
            <a:xfrm>
              <a:off x="800100" y="2476500"/>
              <a:ext cx="2743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Mothman Museum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90" name="Google Shape;90;p13"/>
          <p:cNvGrpSpPr/>
          <p:nvPr/>
        </p:nvGrpSpPr>
        <p:grpSpPr>
          <a:xfrm>
            <a:off x="429663" y="8767000"/>
            <a:ext cx="3214600" cy="369300"/>
            <a:chOff x="471500" y="2476491"/>
            <a:chExt cx="3214600" cy="369300"/>
          </a:xfrm>
        </p:grpSpPr>
        <p:sp>
          <p:nvSpPr>
            <p:cNvPr id="91" name="Google Shape;91;p13"/>
            <p:cNvSpPr txBox="1"/>
            <p:nvPr/>
          </p:nvSpPr>
          <p:spPr>
            <a:xfrm>
              <a:off x="800100" y="2476491"/>
              <a:ext cx="2886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Cass Scenic Railroad Park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429663" y="9338873"/>
            <a:ext cx="3071800" cy="369300"/>
            <a:chOff x="471500" y="2476500"/>
            <a:chExt cx="3071800" cy="369300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800100" y="2476500"/>
              <a:ext cx="2743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Mothman Festival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429663" y="9910738"/>
            <a:ext cx="3071800" cy="369300"/>
            <a:chOff x="471500" y="2476500"/>
            <a:chExt cx="3071800" cy="369300"/>
          </a:xfrm>
        </p:grpSpPr>
        <p:sp>
          <p:nvSpPr>
            <p:cNvPr id="97" name="Google Shape;97;p13"/>
            <p:cNvSpPr txBox="1"/>
            <p:nvPr/>
          </p:nvSpPr>
          <p:spPr>
            <a:xfrm>
              <a:off x="800100" y="2476500"/>
              <a:ext cx="2743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West Virginia  Museum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3982488" y="2476500"/>
            <a:ext cx="3071800" cy="369300"/>
            <a:chOff x="471500" y="2476500"/>
            <a:chExt cx="3071800" cy="369300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800100" y="2476500"/>
              <a:ext cx="2743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Explore Seneca Caverns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3982488" y="3048364"/>
            <a:ext cx="3071800" cy="369300"/>
            <a:chOff x="471500" y="2476500"/>
            <a:chExt cx="3071800" cy="369300"/>
          </a:xfrm>
        </p:grpSpPr>
        <p:sp>
          <p:nvSpPr>
            <p:cNvPr id="103" name="Google Shape;103;p13"/>
            <p:cNvSpPr txBox="1"/>
            <p:nvPr/>
          </p:nvSpPr>
          <p:spPr>
            <a:xfrm>
              <a:off x="800100" y="2476500"/>
              <a:ext cx="2743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Huntington Museum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3982488" y="3620229"/>
            <a:ext cx="3071800" cy="369300"/>
            <a:chOff x="471500" y="2476500"/>
            <a:chExt cx="3071800" cy="369300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800100" y="2476500"/>
              <a:ext cx="2743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Beckley Coal Mine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3982488" y="4192100"/>
            <a:ext cx="3205000" cy="369300"/>
            <a:chOff x="471500" y="2476507"/>
            <a:chExt cx="3205000" cy="369300"/>
          </a:xfrm>
        </p:grpSpPr>
        <p:sp>
          <p:nvSpPr>
            <p:cNvPr id="109" name="Google Shape;109;p13"/>
            <p:cNvSpPr txBox="1"/>
            <p:nvPr/>
          </p:nvSpPr>
          <p:spPr>
            <a:xfrm>
              <a:off x="800100" y="2476507"/>
              <a:ext cx="2876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Grave Creek Burial Mounds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11" name="Google Shape;111;p13"/>
          <p:cNvGrpSpPr/>
          <p:nvPr/>
        </p:nvGrpSpPr>
        <p:grpSpPr>
          <a:xfrm>
            <a:off x="3982488" y="4763958"/>
            <a:ext cx="3071800" cy="369300"/>
            <a:chOff x="471500" y="2476500"/>
            <a:chExt cx="3071800" cy="369300"/>
          </a:xfrm>
        </p:grpSpPr>
        <p:sp>
          <p:nvSpPr>
            <p:cNvPr id="112" name="Google Shape;112;p13"/>
            <p:cNvSpPr txBox="1"/>
            <p:nvPr/>
          </p:nvSpPr>
          <p:spPr>
            <a:xfrm>
              <a:off x="800100" y="2476500"/>
              <a:ext cx="2743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Cathedral Falls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14" name="Google Shape;114;p13"/>
          <p:cNvGrpSpPr/>
          <p:nvPr/>
        </p:nvGrpSpPr>
        <p:grpSpPr>
          <a:xfrm>
            <a:off x="3982488" y="5335825"/>
            <a:ext cx="3148000" cy="369300"/>
            <a:chOff x="471500" y="2476503"/>
            <a:chExt cx="3148000" cy="369300"/>
          </a:xfrm>
        </p:grpSpPr>
        <p:sp>
          <p:nvSpPr>
            <p:cNvPr id="115" name="Google Shape;115;p13"/>
            <p:cNvSpPr txBox="1"/>
            <p:nvPr/>
          </p:nvSpPr>
          <p:spPr>
            <a:xfrm>
              <a:off x="800100" y="2476503"/>
              <a:ext cx="2819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West Virginia State Capitol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17" name="Google Shape;117;p13"/>
          <p:cNvGrpSpPr/>
          <p:nvPr/>
        </p:nvGrpSpPr>
        <p:grpSpPr>
          <a:xfrm>
            <a:off x="3982488" y="5907687"/>
            <a:ext cx="3071800" cy="369300"/>
            <a:chOff x="471500" y="2476500"/>
            <a:chExt cx="3071800" cy="369300"/>
          </a:xfrm>
        </p:grpSpPr>
        <p:sp>
          <p:nvSpPr>
            <p:cNvPr id="118" name="Google Shape;118;p13"/>
            <p:cNvSpPr txBox="1"/>
            <p:nvPr/>
          </p:nvSpPr>
          <p:spPr>
            <a:xfrm>
              <a:off x="800100" y="2476500"/>
              <a:ext cx="2743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Mothman Festival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20" name="Google Shape;120;p13"/>
          <p:cNvGrpSpPr/>
          <p:nvPr/>
        </p:nvGrpSpPr>
        <p:grpSpPr>
          <a:xfrm>
            <a:off x="3982488" y="6479551"/>
            <a:ext cx="3071800" cy="369300"/>
            <a:chOff x="471500" y="2476500"/>
            <a:chExt cx="3071800" cy="369300"/>
          </a:xfrm>
        </p:grpSpPr>
        <p:sp>
          <p:nvSpPr>
            <p:cNvPr id="121" name="Google Shape;121;p13"/>
            <p:cNvSpPr txBox="1"/>
            <p:nvPr/>
          </p:nvSpPr>
          <p:spPr>
            <a:xfrm>
              <a:off x="800100" y="2476500"/>
              <a:ext cx="2743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Victorian Whe</a:t>
              </a: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e</a:t>
              </a: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ling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23" name="Google Shape;123;p13"/>
          <p:cNvGrpSpPr/>
          <p:nvPr/>
        </p:nvGrpSpPr>
        <p:grpSpPr>
          <a:xfrm>
            <a:off x="3982488" y="7051425"/>
            <a:ext cx="3205000" cy="369300"/>
            <a:chOff x="471500" y="2476510"/>
            <a:chExt cx="3205000" cy="369300"/>
          </a:xfrm>
        </p:grpSpPr>
        <p:sp>
          <p:nvSpPr>
            <p:cNvPr id="124" name="Google Shape;124;p13"/>
            <p:cNvSpPr txBox="1"/>
            <p:nvPr/>
          </p:nvSpPr>
          <p:spPr>
            <a:xfrm>
              <a:off x="800100" y="2476510"/>
              <a:ext cx="2876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Mothman Research Center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26" name="Google Shape;126;p13"/>
          <p:cNvGrpSpPr/>
          <p:nvPr/>
        </p:nvGrpSpPr>
        <p:grpSpPr>
          <a:xfrm>
            <a:off x="3982488" y="7623280"/>
            <a:ext cx="3071800" cy="369300"/>
            <a:chOff x="471500" y="2476500"/>
            <a:chExt cx="3071800" cy="369300"/>
          </a:xfrm>
        </p:grpSpPr>
        <p:sp>
          <p:nvSpPr>
            <p:cNvPr id="127" name="Google Shape;127;p13"/>
            <p:cNvSpPr txBox="1"/>
            <p:nvPr/>
          </p:nvSpPr>
          <p:spPr>
            <a:xfrm>
              <a:off x="800100" y="2476500"/>
              <a:ext cx="2743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New River Gorge Bridge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29" name="Google Shape;129;p13"/>
          <p:cNvGrpSpPr/>
          <p:nvPr/>
        </p:nvGrpSpPr>
        <p:grpSpPr>
          <a:xfrm>
            <a:off x="3982488" y="8195144"/>
            <a:ext cx="3071800" cy="369300"/>
            <a:chOff x="471500" y="2476500"/>
            <a:chExt cx="3071800" cy="369300"/>
          </a:xfrm>
        </p:grpSpPr>
        <p:sp>
          <p:nvSpPr>
            <p:cNvPr id="130" name="Google Shape;130;p13"/>
            <p:cNvSpPr txBox="1"/>
            <p:nvPr/>
          </p:nvSpPr>
          <p:spPr>
            <a:xfrm>
              <a:off x="800100" y="2476500"/>
              <a:ext cx="2743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Lost World Caverns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32" name="Google Shape;132;p13"/>
          <p:cNvGrpSpPr/>
          <p:nvPr/>
        </p:nvGrpSpPr>
        <p:grpSpPr>
          <a:xfrm>
            <a:off x="3982488" y="8767009"/>
            <a:ext cx="3071800" cy="369300"/>
            <a:chOff x="471500" y="2476500"/>
            <a:chExt cx="3071800" cy="369300"/>
          </a:xfrm>
        </p:grpSpPr>
        <p:sp>
          <p:nvSpPr>
            <p:cNvPr id="133" name="Google Shape;133;p13"/>
            <p:cNvSpPr txBox="1"/>
            <p:nvPr/>
          </p:nvSpPr>
          <p:spPr>
            <a:xfrm>
              <a:off x="800100" y="2476500"/>
              <a:ext cx="2743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Prickett’s Fort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35" name="Google Shape;135;p13"/>
          <p:cNvGrpSpPr/>
          <p:nvPr/>
        </p:nvGrpSpPr>
        <p:grpSpPr>
          <a:xfrm>
            <a:off x="3982488" y="9338873"/>
            <a:ext cx="3071800" cy="369300"/>
            <a:chOff x="471500" y="2476500"/>
            <a:chExt cx="3071800" cy="369300"/>
          </a:xfrm>
        </p:grpSpPr>
        <p:sp>
          <p:nvSpPr>
            <p:cNvPr id="136" name="Google Shape;136;p13"/>
            <p:cNvSpPr txBox="1"/>
            <p:nvPr/>
          </p:nvSpPr>
          <p:spPr>
            <a:xfrm>
              <a:off x="800100" y="2476500"/>
              <a:ext cx="2743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Spruce Knob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38" name="Google Shape;138;p13"/>
          <p:cNvGrpSpPr/>
          <p:nvPr/>
        </p:nvGrpSpPr>
        <p:grpSpPr>
          <a:xfrm>
            <a:off x="3982488" y="9910738"/>
            <a:ext cx="3071800" cy="369300"/>
            <a:chOff x="471500" y="2476500"/>
            <a:chExt cx="3071800" cy="369300"/>
          </a:xfrm>
        </p:grpSpPr>
        <p:sp>
          <p:nvSpPr>
            <p:cNvPr id="139" name="Google Shape;139;p13"/>
            <p:cNvSpPr txBox="1"/>
            <p:nvPr/>
          </p:nvSpPr>
          <p:spPr>
            <a:xfrm>
              <a:off x="800100" y="2476500"/>
              <a:ext cx="2743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Harper’s Ferry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471500" y="2636700"/>
              <a:ext cx="173700" cy="48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