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Amatic SC"/>
      <p:regular r:id="rId8"/>
      <p:bold r:id="rId9"/>
    </p:embeddedFont>
    <p:embeddedFont>
      <p:font typeface="Outfit Light"/>
      <p:regular r:id="rId10"/>
      <p:bold r:id="rId11"/>
    </p:embeddedFont>
    <p:embeddedFont>
      <p:font typeface="Outfit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EA37D25-FAD4-433F-A6F0-A77F9C1200C5}">
  <a:tblStyle styleId="{5EA37D25-FAD4-433F-A6F0-A77F9C1200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utfitLight-bold.fntdata"/><Relationship Id="rId10" Type="http://schemas.openxmlformats.org/officeDocument/2006/relationships/font" Target="fonts/OutfitLight-regular.fntdata"/><Relationship Id="rId13" Type="http://schemas.openxmlformats.org/officeDocument/2006/relationships/font" Target="fonts/Outfit-bold.fntdata"/><Relationship Id="rId12" Type="http://schemas.openxmlformats.org/officeDocument/2006/relationships/font" Target="fonts/Outfi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AmaticSC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maticS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196869" y="848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{5EA37D25-FAD4-433F-A6F0-A77F9C1200C5}</a:tableStyleId>
              </a:tblPr>
              <a:tblGrid>
                <a:gridCol w="643050"/>
                <a:gridCol w="654250"/>
                <a:gridCol w="835575"/>
                <a:gridCol w="835575"/>
                <a:gridCol w="835575"/>
                <a:gridCol w="835575"/>
                <a:gridCol w="835575"/>
                <a:gridCol w="835575"/>
                <a:gridCol w="835575"/>
              </a:tblGrid>
              <a:tr h="3868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rgbClr val="333332"/>
                          </a:solidFill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Time</a:t>
                      </a:r>
                      <a:endParaRPr b="1" sz="2400">
                        <a:solidFill>
                          <a:srgbClr val="333332"/>
                        </a:solidFill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Mon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Tue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Wed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Thu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Fri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Sat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Amatic SC"/>
                          <a:ea typeface="Amatic SC"/>
                          <a:cs typeface="Amatic SC"/>
                          <a:sym typeface="Amatic SC"/>
                        </a:rPr>
                        <a:t>Sun</a:t>
                      </a:r>
                      <a:endParaRPr b="1" sz="2400"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515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6 AM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255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7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AM</a:t>
                      </a:r>
                      <a:endParaRPr>
                        <a:solidFill>
                          <a:srgbClr val="333332"/>
                        </a:solidFill>
                        <a:latin typeface="Amatic SC"/>
                        <a:ea typeface="Amatic SC"/>
                        <a:cs typeface="Amatic SC"/>
                        <a:sym typeface="Amatic SC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8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AM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9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AM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10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AM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11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AM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12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 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1PM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2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3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4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5</a:t>
                      </a: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PM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333332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:00</a:t>
                      </a:r>
                      <a:endParaRPr>
                        <a:solidFill>
                          <a:srgbClr val="333332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68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:30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rgbClr val="333332"/>
                        </a:solidFill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utfit Light"/>
                        <a:ea typeface="Outfit Light"/>
                        <a:cs typeface="Outfit Light"/>
                        <a:sym typeface="Outfit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177025" y="76200"/>
            <a:ext cx="27024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weekly schedule</a:t>
            </a:r>
            <a:endParaRPr b="1" sz="45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2898350" y="477508"/>
            <a:ext cx="1782300" cy="215400"/>
            <a:chOff x="2898350" y="477508"/>
            <a:chExt cx="1782300" cy="215400"/>
          </a:xfrm>
        </p:grpSpPr>
        <p:sp>
          <p:nvSpPr>
            <p:cNvPr id="58" name="Google Shape;58;p13"/>
            <p:cNvSpPr txBox="1"/>
            <p:nvPr/>
          </p:nvSpPr>
          <p:spPr>
            <a:xfrm>
              <a:off x="2898350" y="477508"/>
              <a:ext cx="17823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Outfit Light"/>
                  <a:ea typeface="Outfit Light"/>
                  <a:cs typeface="Outfit Light"/>
                  <a:sym typeface="Outfit Light"/>
                </a:rPr>
                <a:t>date</a:t>
              </a:r>
              <a:endParaRPr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endParaRPr>
            </a:p>
          </p:txBody>
        </p:sp>
        <p:cxnSp>
          <p:nvCxnSpPr>
            <p:cNvPr id="59" name="Google Shape;59;p13"/>
            <p:cNvCxnSpPr/>
            <p:nvPr/>
          </p:nvCxnSpPr>
          <p:spPr>
            <a:xfrm>
              <a:off x="3331850" y="645419"/>
              <a:ext cx="1337400" cy="0"/>
            </a:xfrm>
            <a:prstGeom prst="straightConnector1">
              <a:avLst/>
            </a:prstGeom>
            <a:noFill/>
            <a:ln cap="flat" cmpd="sng" w="9525">
              <a:solidFill>
                <a:srgbClr val="33333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