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Bebas Neue"/>
      <p:regular r:id="rId8"/>
    </p:embeddedFont>
    <p:embeddedFont>
      <p:font typeface="Roboto Mono"/>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guide id="5" orient="horz" pos="10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 pos="102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Mono-italic.fntdata"/><Relationship Id="rId10" Type="http://schemas.openxmlformats.org/officeDocument/2006/relationships/font" Target="fonts/RobotoMono-bold.fntdata"/><Relationship Id="rId12" Type="http://schemas.openxmlformats.org/officeDocument/2006/relationships/font" Target="fonts/RobotoMon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Mon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Bebas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1dbdb40bd_0_6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31dbdb40b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13.jpg"/><Relationship Id="rId13" Type="http://schemas.openxmlformats.org/officeDocument/2006/relationships/image" Target="../media/image1.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4.jpg"/><Relationship Id="rId15" Type="http://schemas.openxmlformats.org/officeDocument/2006/relationships/image" Target="../media/image7.png"/><Relationship Id="rId1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jpg"/><Relationship Id="rId5" Type="http://schemas.openxmlformats.org/officeDocument/2006/relationships/image" Target="../media/image10.jp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7560000" cy="10692000"/>
          </a:xfrm>
          <a:prstGeom prst="rect">
            <a:avLst/>
          </a:prstGeom>
          <a:solidFill>
            <a:srgbClr val="1628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mt="88000"/>
          </a:blip>
          <a:stretch>
            <a:fillRect/>
          </a:stretch>
        </p:blipFill>
        <p:spPr>
          <a:xfrm>
            <a:off x="0" y="3133025"/>
            <a:ext cx="3111942" cy="5406751"/>
          </a:xfrm>
          <a:prstGeom prst="rect">
            <a:avLst/>
          </a:prstGeom>
          <a:noFill/>
          <a:ln>
            <a:noFill/>
          </a:ln>
        </p:spPr>
      </p:pic>
      <p:pic>
        <p:nvPicPr>
          <p:cNvPr id="56" name="Google Shape;56;p13"/>
          <p:cNvPicPr preferRelativeResize="0"/>
          <p:nvPr/>
        </p:nvPicPr>
        <p:blipFill>
          <a:blip r:embed="rId4">
            <a:alphaModFix amt="30000"/>
          </a:blip>
          <a:stretch>
            <a:fillRect/>
          </a:stretch>
        </p:blipFill>
        <p:spPr>
          <a:xfrm>
            <a:off x="3581775" y="7880800"/>
            <a:ext cx="3978224" cy="2828855"/>
          </a:xfrm>
          <a:prstGeom prst="rect">
            <a:avLst/>
          </a:prstGeom>
          <a:noFill/>
          <a:ln>
            <a:noFill/>
          </a:ln>
        </p:spPr>
      </p:pic>
      <p:pic>
        <p:nvPicPr>
          <p:cNvPr id="57" name="Google Shape;57;p13"/>
          <p:cNvPicPr preferRelativeResize="0"/>
          <p:nvPr/>
        </p:nvPicPr>
        <p:blipFill>
          <a:blip r:embed="rId5">
            <a:alphaModFix/>
          </a:blip>
          <a:stretch>
            <a:fillRect/>
          </a:stretch>
        </p:blipFill>
        <p:spPr>
          <a:xfrm>
            <a:off x="1500" y="-1835"/>
            <a:ext cx="7560000" cy="2535521"/>
          </a:xfrm>
          <a:prstGeom prst="rect">
            <a:avLst/>
          </a:prstGeom>
          <a:noFill/>
          <a:ln>
            <a:noFill/>
          </a:ln>
        </p:spPr>
      </p:pic>
      <p:pic>
        <p:nvPicPr>
          <p:cNvPr id="58" name="Google Shape;58;p13"/>
          <p:cNvPicPr preferRelativeResize="0"/>
          <p:nvPr/>
        </p:nvPicPr>
        <p:blipFill>
          <a:blip r:embed="rId6">
            <a:alphaModFix amt="36000"/>
          </a:blip>
          <a:stretch>
            <a:fillRect/>
          </a:stretch>
        </p:blipFill>
        <p:spPr>
          <a:xfrm>
            <a:off x="1500" y="-6077"/>
            <a:ext cx="7560000" cy="2539754"/>
          </a:xfrm>
          <a:prstGeom prst="rect">
            <a:avLst/>
          </a:prstGeom>
          <a:noFill/>
          <a:ln>
            <a:noFill/>
          </a:ln>
        </p:spPr>
      </p:pic>
      <p:pic>
        <p:nvPicPr>
          <p:cNvPr id="59" name="Google Shape;59;p13"/>
          <p:cNvPicPr preferRelativeResize="0"/>
          <p:nvPr/>
        </p:nvPicPr>
        <p:blipFill>
          <a:blip r:embed="rId7">
            <a:alphaModFix/>
          </a:blip>
          <a:stretch>
            <a:fillRect/>
          </a:stretch>
        </p:blipFill>
        <p:spPr>
          <a:xfrm>
            <a:off x="569125" y="633983"/>
            <a:ext cx="1338300" cy="1473392"/>
          </a:xfrm>
          <a:prstGeom prst="rect">
            <a:avLst/>
          </a:prstGeom>
          <a:noFill/>
          <a:ln>
            <a:noFill/>
          </a:ln>
        </p:spPr>
      </p:pic>
      <p:sp>
        <p:nvSpPr>
          <p:cNvPr id="60" name="Google Shape;60;p13"/>
          <p:cNvSpPr/>
          <p:nvPr/>
        </p:nvSpPr>
        <p:spPr>
          <a:xfrm>
            <a:off x="5177138" y="6076950"/>
            <a:ext cx="2145000" cy="27243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3"/>
          <p:cNvPicPr preferRelativeResize="0"/>
          <p:nvPr/>
        </p:nvPicPr>
        <p:blipFill rotWithShape="1">
          <a:blip r:embed="rId8">
            <a:alphaModFix/>
          </a:blip>
          <a:srcRect b="37106" l="3337" r="34520" t="9832"/>
          <a:stretch/>
        </p:blipFill>
        <p:spPr>
          <a:xfrm>
            <a:off x="5072075" y="5971975"/>
            <a:ext cx="2127924" cy="2724301"/>
          </a:xfrm>
          <a:prstGeom prst="rect">
            <a:avLst/>
          </a:prstGeom>
          <a:noFill/>
          <a:ln>
            <a:noFill/>
          </a:ln>
        </p:spPr>
      </p:pic>
      <p:sp>
        <p:nvSpPr>
          <p:cNvPr id="62" name="Google Shape;62;p13"/>
          <p:cNvSpPr/>
          <p:nvPr/>
        </p:nvSpPr>
        <p:spPr>
          <a:xfrm>
            <a:off x="2812638" y="6076950"/>
            <a:ext cx="2145000" cy="27243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3"/>
          <p:cNvPicPr preferRelativeResize="0"/>
          <p:nvPr/>
        </p:nvPicPr>
        <p:blipFill rotWithShape="1">
          <a:blip r:embed="rId9">
            <a:alphaModFix/>
          </a:blip>
          <a:srcRect b="0" l="20013" r="27429" t="0"/>
          <a:stretch/>
        </p:blipFill>
        <p:spPr>
          <a:xfrm>
            <a:off x="2707575" y="5971975"/>
            <a:ext cx="2145001" cy="2724299"/>
          </a:xfrm>
          <a:prstGeom prst="rect">
            <a:avLst/>
          </a:prstGeom>
          <a:noFill/>
          <a:ln>
            <a:noFill/>
          </a:ln>
        </p:spPr>
      </p:pic>
      <p:sp>
        <p:nvSpPr>
          <p:cNvPr id="64" name="Google Shape;64;p13"/>
          <p:cNvSpPr/>
          <p:nvPr/>
        </p:nvSpPr>
        <p:spPr>
          <a:xfrm>
            <a:off x="471963" y="6076950"/>
            <a:ext cx="2145000" cy="27243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3"/>
          <p:cNvPicPr preferRelativeResize="0"/>
          <p:nvPr/>
        </p:nvPicPr>
        <p:blipFill rotWithShape="1">
          <a:blip r:embed="rId10">
            <a:alphaModFix/>
          </a:blip>
          <a:srcRect b="0" l="51118" r="4592" t="0"/>
          <a:stretch/>
        </p:blipFill>
        <p:spPr>
          <a:xfrm>
            <a:off x="366888" y="5971975"/>
            <a:ext cx="2145000" cy="2724351"/>
          </a:xfrm>
          <a:prstGeom prst="rect">
            <a:avLst/>
          </a:prstGeom>
          <a:noFill/>
          <a:ln>
            <a:noFill/>
          </a:ln>
        </p:spPr>
      </p:pic>
      <p:sp>
        <p:nvSpPr>
          <p:cNvPr id="66" name="Google Shape;66;p13"/>
          <p:cNvSpPr/>
          <p:nvPr/>
        </p:nvSpPr>
        <p:spPr>
          <a:xfrm>
            <a:off x="5177150" y="3000375"/>
            <a:ext cx="2145000" cy="27243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 name="Google Shape;67;p13"/>
          <p:cNvCxnSpPr/>
          <p:nvPr/>
        </p:nvCxnSpPr>
        <p:spPr>
          <a:xfrm>
            <a:off x="2509850" y="388150"/>
            <a:ext cx="0" cy="1709700"/>
          </a:xfrm>
          <a:prstGeom prst="straightConnector1">
            <a:avLst/>
          </a:prstGeom>
          <a:noFill/>
          <a:ln cap="flat" cmpd="sng" w="76200">
            <a:solidFill>
              <a:schemeClr val="lt1"/>
            </a:solidFill>
            <a:prstDash val="solid"/>
            <a:round/>
            <a:headEnd len="med" w="med" type="none"/>
            <a:tailEnd len="med" w="med" type="none"/>
          </a:ln>
        </p:spPr>
      </p:cxnSp>
      <p:sp>
        <p:nvSpPr>
          <p:cNvPr id="68" name="Google Shape;68;p13"/>
          <p:cNvSpPr/>
          <p:nvPr/>
        </p:nvSpPr>
        <p:spPr>
          <a:xfrm>
            <a:off x="381163" y="397675"/>
            <a:ext cx="1709700" cy="17097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2752725" y="-23800"/>
            <a:ext cx="4805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9000">
                <a:solidFill>
                  <a:srgbClr val="FFE26B"/>
                </a:solidFill>
                <a:latin typeface="Bebas Neue"/>
                <a:ea typeface="Bebas Neue"/>
                <a:cs typeface="Bebas Neue"/>
                <a:sym typeface="Bebas Neue"/>
              </a:rPr>
              <a:t>real estate</a:t>
            </a:r>
            <a:endParaRPr sz="9000">
              <a:solidFill>
                <a:srgbClr val="FFE26B"/>
              </a:solidFill>
              <a:latin typeface="Bebas Neue"/>
              <a:ea typeface="Bebas Neue"/>
              <a:cs typeface="Bebas Neue"/>
              <a:sym typeface="Bebas Neue"/>
            </a:endParaRPr>
          </a:p>
        </p:txBody>
      </p:sp>
      <p:sp>
        <p:nvSpPr>
          <p:cNvPr id="70" name="Google Shape;70;p13"/>
          <p:cNvSpPr txBox="1"/>
          <p:nvPr/>
        </p:nvSpPr>
        <p:spPr>
          <a:xfrm>
            <a:off x="2752725" y="1162063"/>
            <a:ext cx="46197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6800">
                <a:solidFill>
                  <a:schemeClr val="lt1"/>
                </a:solidFill>
                <a:latin typeface="Bebas Neue"/>
                <a:ea typeface="Bebas Neue"/>
                <a:cs typeface="Bebas Neue"/>
                <a:sym typeface="Bebas Neue"/>
              </a:rPr>
              <a:t>newsletter</a:t>
            </a:r>
            <a:endParaRPr sz="6800">
              <a:solidFill>
                <a:schemeClr val="lt1"/>
              </a:solidFill>
              <a:latin typeface="Bebas Neue"/>
              <a:ea typeface="Bebas Neue"/>
              <a:cs typeface="Bebas Neue"/>
              <a:sym typeface="Bebas Neue"/>
            </a:endParaRPr>
          </a:p>
        </p:txBody>
      </p:sp>
      <p:cxnSp>
        <p:nvCxnSpPr>
          <p:cNvPr id="71" name="Google Shape;71;p13"/>
          <p:cNvCxnSpPr/>
          <p:nvPr/>
        </p:nvCxnSpPr>
        <p:spPr>
          <a:xfrm>
            <a:off x="0" y="2533663"/>
            <a:ext cx="7558200" cy="0"/>
          </a:xfrm>
          <a:prstGeom prst="straightConnector1">
            <a:avLst/>
          </a:prstGeom>
          <a:noFill/>
          <a:ln cap="flat" cmpd="sng" w="28575">
            <a:solidFill>
              <a:schemeClr val="lt1"/>
            </a:solidFill>
            <a:prstDash val="solid"/>
            <a:round/>
            <a:headEnd len="med" w="med" type="none"/>
            <a:tailEnd len="med" w="med" type="none"/>
          </a:ln>
        </p:spPr>
      </p:cxnSp>
      <p:sp>
        <p:nvSpPr>
          <p:cNvPr id="72" name="Google Shape;72;p13"/>
          <p:cNvSpPr txBox="1"/>
          <p:nvPr/>
        </p:nvSpPr>
        <p:spPr>
          <a:xfrm>
            <a:off x="228624" y="2783325"/>
            <a:ext cx="474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3000">
                <a:solidFill>
                  <a:srgbClr val="FFE26B"/>
                </a:solidFill>
                <a:latin typeface="Spartan"/>
                <a:ea typeface="Spartan"/>
                <a:cs typeface="Spartan"/>
                <a:sym typeface="Spartan"/>
              </a:rPr>
              <a:t>The best open house </a:t>
            </a:r>
            <a:endParaRPr b="1" sz="3000">
              <a:solidFill>
                <a:srgbClr val="FFE26B"/>
              </a:solidFill>
              <a:latin typeface="Spartan"/>
              <a:ea typeface="Spartan"/>
              <a:cs typeface="Spartan"/>
              <a:sym typeface="Spartan"/>
            </a:endParaRPr>
          </a:p>
        </p:txBody>
      </p:sp>
      <p:sp>
        <p:nvSpPr>
          <p:cNvPr id="73" name="Google Shape;73;p13"/>
          <p:cNvSpPr txBox="1"/>
          <p:nvPr/>
        </p:nvSpPr>
        <p:spPr>
          <a:xfrm>
            <a:off x="261963" y="3507238"/>
            <a:ext cx="4667100" cy="2493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ru" sz="1200">
                <a:solidFill>
                  <a:schemeClr val="lt1"/>
                </a:solidFill>
                <a:latin typeface="Spartan"/>
                <a:ea typeface="Spartan"/>
                <a:cs typeface="Spartan"/>
                <a:sym typeface="Spartan"/>
              </a:rPr>
              <a:t>Vivamus vel nibh et nisi ornare tempus eget sed odio. Mauris nisl nunc, fermentum id tortor at, suscipit vehicula urna. In tristique placerat odio, quis cursus mauris sagittis tempus.</a:t>
            </a:r>
            <a:endParaRPr sz="1200">
              <a:solidFill>
                <a:schemeClr val="lt1"/>
              </a:solidFill>
              <a:latin typeface="Spartan"/>
              <a:ea typeface="Spartan"/>
              <a:cs typeface="Spartan"/>
              <a:sym typeface="Spartan"/>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lt1"/>
              </a:solidFill>
              <a:latin typeface="Spartan"/>
              <a:ea typeface="Spartan"/>
              <a:cs typeface="Spartan"/>
              <a:sym typeface="Spartan"/>
            </a:endParaRPr>
          </a:p>
          <a:p>
            <a:pPr indent="0" lvl="0" marL="0" rtl="0" algn="just">
              <a:lnSpc>
                <a:spcPct val="115000"/>
              </a:lnSpc>
              <a:spcBef>
                <a:spcPts val="0"/>
              </a:spcBef>
              <a:spcAft>
                <a:spcPts val="0"/>
              </a:spcAft>
              <a:buClr>
                <a:schemeClr val="dk1"/>
              </a:buClr>
              <a:buSzPts val="1100"/>
              <a:buFont typeface="Arial"/>
              <a:buNone/>
            </a:pPr>
            <a:r>
              <a:rPr lang="ru" sz="1200">
                <a:solidFill>
                  <a:schemeClr val="lt1"/>
                </a:solidFill>
                <a:latin typeface="Spartan"/>
                <a:ea typeface="Spartan"/>
                <a:cs typeface="Spartan"/>
                <a:sym typeface="Spartan"/>
              </a:rPr>
              <a:t>Praesent eget tempus urna. Nulla consequat tellus nibh, et mollis urna rhoncus eu. Donec a interdum tellus. Fusce interdum, libero et tempor faucibus, lacus arcu accumsan orci, nec sagittis ligula nisl eu mauris. Vestibulum eu gravida elit. Duis sed elementum nisl.</a:t>
            </a:r>
            <a:endParaRPr sz="1200">
              <a:solidFill>
                <a:schemeClr val="lt1"/>
              </a:solidFill>
              <a:latin typeface="Spartan"/>
              <a:ea typeface="Spartan"/>
              <a:cs typeface="Spartan"/>
              <a:sym typeface="Spartan"/>
            </a:endParaRPr>
          </a:p>
          <a:p>
            <a:pPr indent="0" lvl="0" marL="0" rtl="0" algn="just">
              <a:lnSpc>
                <a:spcPct val="115000"/>
              </a:lnSpc>
              <a:spcBef>
                <a:spcPts val="0"/>
              </a:spcBef>
              <a:spcAft>
                <a:spcPts val="0"/>
              </a:spcAft>
              <a:buNone/>
            </a:pPr>
            <a:r>
              <a:t/>
            </a:r>
            <a:endParaRPr sz="1200">
              <a:solidFill>
                <a:schemeClr val="lt1"/>
              </a:solidFill>
              <a:latin typeface="Spartan"/>
              <a:ea typeface="Spartan"/>
              <a:cs typeface="Spartan"/>
              <a:sym typeface="Spartan"/>
            </a:endParaRPr>
          </a:p>
        </p:txBody>
      </p:sp>
      <p:pic>
        <p:nvPicPr>
          <p:cNvPr id="74" name="Google Shape;74;p13"/>
          <p:cNvPicPr preferRelativeResize="0"/>
          <p:nvPr/>
        </p:nvPicPr>
        <p:blipFill rotWithShape="1">
          <a:blip r:embed="rId11">
            <a:alphaModFix/>
          </a:blip>
          <a:srcRect b="0" l="49768" r="1524" t="4297"/>
          <a:stretch/>
        </p:blipFill>
        <p:spPr>
          <a:xfrm>
            <a:off x="5072075" y="2895400"/>
            <a:ext cx="2145101" cy="2724349"/>
          </a:xfrm>
          <a:prstGeom prst="rect">
            <a:avLst/>
          </a:prstGeom>
          <a:noFill/>
          <a:ln>
            <a:noFill/>
          </a:ln>
        </p:spPr>
      </p:pic>
      <p:sp>
        <p:nvSpPr>
          <p:cNvPr id="75" name="Google Shape;75;p13"/>
          <p:cNvSpPr/>
          <p:nvPr/>
        </p:nvSpPr>
        <p:spPr>
          <a:xfrm>
            <a:off x="5072075" y="5333838"/>
            <a:ext cx="1530000" cy="285900"/>
          </a:xfrm>
          <a:prstGeom prst="rect">
            <a:avLst/>
          </a:prstGeom>
          <a:solidFill>
            <a:srgbClr val="4062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txBox="1"/>
          <p:nvPr/>
        </p:nvSpPr>
        <p:spPr>
          <a:xfrm>
            <a:off x="5131625" y="5399838"/>
            <a:ext cx="13383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Spartan"/>
                <a:ea typeface="Spartan"/>
                <a:cs typeface="Spartan"/>
                <a:sym typeface="Spartan"/>
              </a:rPr>
              <a:t>Hendrerit nulla</a:t>
            </a:r>
            <a:endParaRPr sz="1100">
              <a:solidFill>
                <a:schemeClr val="lt1"/>
              </a:solidFill>
              <a:latin typeface="Spartan"/>
              <a:ea typeface="Spartan"/>
              <a:cs typeface="Spartan"/>
              <a:sym typeface="Spartan"/>
            </a:endParaRPr>
          </a:p>
        </p:txBody>
      </p:sp>
      <p:sp>
        <p:nvSpPr>
          <p:cNvPr id="77" name="Google Shape;77;p13"/>
          <p:cNvSpPr/>
          <p:nvPr/>
        </p:nvSpPr>
        <p:spPr>
          <a:xfrm>
            <a:off x="366888" y="8410413"/>
            <a:ext cx="1530000" cy="285900"/>
          </a:xfrm>
          <a:prstGeom prst="rect">
            <a:avLst/>
          </a:prstGeom>
          <a:solidFill>
            <a:srgbClr val="4062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nvSpPr>
        <p:spPr>
          <a:xfrm>
            <a:off x="426438" y="8476413"/>
            <a:ext cx="13383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Spartan"/>
                <a:ea typeface="Spartan"/>
                <a:cs typeface="Spartan"/>
                <a:sym typeface="Spartan"/>
              </a:rPr>
              <a:t>Integer venenatis</a:t>
            </a:r>
            <a:endParaRPr sz="1100">
              <a:solidFill>
                <a:schemeClr val="lt1"/>
              </a:solidFill>
              <a:latin typeface="Spartan"/>
              <a:ea typeface="Spartan"/>
              <a:cs typeface="Spartan"/>
              <a:sym typeface="Spartan"/>
            </a:endParaRPr>
          </a:p>
        </p:txBody>
      </p:sp>
      <p:sp>
        <p:nvSpPr>
          <p:cNvPr id="79" name="Google Shape;79;p13"/>
          <p:cNvSpPr/>
          <p:nvPr/>
        </p:nvSpPr>
        <p:spPr>
          <a:xfrm>
            <a:off x="2707563" y="8410413"/>
            <a:ext cx="1530000" cy="285900"/>
          </a:xfrm>
          <a:prstGeom prst="rect">
            <a:avLst/>
          </a:prstGeom>
          <a:solidFill>
            <a:srgbClr val="4062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nvSpPr>
        <p:spPr>
          <a:xfrm>
            <a:off x="2767113" y="8476413"/>
            <a:ext cx="13383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Spartan"/>
                <a:ea typeface="Spartan"/>
                <a:cs typeface="Spartan"/>
                <a:sym typeface="Spartan"/>
              </a:rPr>
              <a:t>Massa commodo</a:t>
            </a:r>
            <a:endParaRPr sz="1100">
              <a:solidFill>
                <a:schemeClr val="lt1"/>
              </a:solidFill>
              <a:latin typeface="Spartan"/>
              <a:ea typeface="Spartan"/>
              <a:cs typeface="Spartan"/>
              <a:sym typeface="Spartan"/>
            </a:endParaRPr>
          </a:p>
        </p:txBody>
      </p:sp>
      <p:sp>
        <p:nvSpPr>
          <p:cNvPr id="81" name="Google Shape;81;p13"/>
          <p:cNvSpPr/>
          <p:nvPr/>
        </p:nvSpPr>
        <p:spPr>
          <a:xfrm>
            <a:off x="5072063" y="8410413"/>
            <a:ext cx="1530000" cy="285900"/>
          </a:xfrm>
          <a:prstGeom prst="rect">
            <a:avLst/>
          </a:prstGeom>
          <a:solidFill>
            <a:srgbClr val="4062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txBox="1"/>
          <p:nvPr/>
        </p:nvSpPr>
        <p:spPr>
          <a:xfrm>
            <a:off x="5131613" y="8476413"/>
            <a:ext cx="13383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Spartan"/>
                <a:ea typeface="Spartan"/>
                <a:cs typeface="Spartan"/>
                <a:sym typeface="Spartan"/>
              </a:rPr>
              <a:t>Vivamus feugiat</a:t>
            </a:r>
            <a:endParaRPr sz="1100">
              <a:solidFill>
                <a:schemeClr val="lt1"/>
              </a:solidFill>
              <a:latin typeface="Spartan"/>
              <a:ea typeface="Spartan"/>
              <a:cs typeface="Spartan"/>
              <a:sym typeface="Spartan"/>
            </a:endParaRPr>
          </a:p>
        </p:txBody>
      </p:sp>
      <p:sp>
        <p:nvSpPr>
          <p:cNvPr id="83" name="Google Shape;83;p13"/>
          <p:cNvSpPr txBox="1"/>
          <p:nvPr/>
        </p:nvSpPr>
        <p:spPr>
          <a:xfrm>
            <a:off x="336188" y="9096388"/>
            <a:ext cx="17547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200">
                <a:solidFill>
                  <a:srgbClr val="FFE26B"/>
                </a:solidFill>
                <a:latin typeface="Spartan"/>
                <a:ea typeface="Spartan"/>
                <a:cs typeface="Spartan"/>
                <a:sym typeface="Spartan"/>
              </a:rPr>
              <a:t>Vestibulum</a:t>
            </a:r>
            <a:endParaRPr b="1" sz="2200">
              <a:solidFill>
                <a:srgbClr val="FFE26B"/>
              </a:solidFill>
              <a:latin typeface="Spartan"/>
              <a:ea typeface="Spartan"/>
              <a:cs typeface="Spartan"/>
              <a:sym typeface="Spartan"/>
            </a:endParaRPr>
          </a:p>
        </p:txBody>
      </p:sp>
      <p:sp>
        <p:nvSpPr>
          <p:cNvPr id="84" name="Google Shape;84;p13"/>
          <p:cNvSpPr txBox="1"/>
          <p:nvPr/>
        </p:nvSpPr>
        <p:spPr>
          <a:xfrm>
            <a:off x="336188" y="9472625"/>
            <a:ext cx="1754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solidFill>
                  <a:schemeClr val="lt1"/>
                </a:solidFill>
                <a:latin typeface="Spartan"/>
                <a:ea typeface="Spartan"/>
                <a:cs typeface="Spartan"/>
                <a:sym typeface="Spartan"/>
              </a:rPr>
              <a:t>Scelerisque</a:t>
            </a:r>
            <a:endParaRPr b="1" sz="1600">
              <a:solidFill>
                <a:schemeClr val="lt1"/>
              </a:solidFill>
              <a:latin typeface="Spartan"/>
              <a:ea typeface="Spartan"/>
              <a:cs typeface="Spartan"/>
              <a:sym typeface="Spartan"/>
            </a:endParaRPr>
          </a:p>
        </p:txBody>
      </p:sp>
      <p:sp>
        <p:nvSpPr>
          <p:cNvPr id="85" name="Google Shape;85;p13"/>
          <p:cNvSpPr txBox="1"/>
          <p:nvPr/>
        </p:nvSpPr>
        <p:spPr>
          <a:xfrm>
            <a:off x="2464825" y="9138425"/>
            <a:ext cx="3054900" cy="554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000">
                <a:solidFill>
                  <a:schemeClr val="lt1"/>
                </a:solidFill>
                <a:latin typeface="Spartan"/>
                <a:ea typeface="Spartan"/>
                <a:cs typeface="Spartan"/>
                <a:sym typeface="Spartan"/>
              </a:rPr>
              <a:t>Aenean malesuada eros sem, sit amet fermentum dui finibus quis. Proin varius gravida feugiat.</a:t>
            </a:r>
            <a:endParaRPr sz="1000">
              <a:solidFill>
                <a:schemeClr val="lt1"/>
              </a:solidFill>
              <a:latin typeface="Spartan"/>
              <a:ea typeface="Spartan"/>
              <a:cs typeface="Spartan"/>
              <a:sym typeface="Spartan"/>
            </a:endParaRPr>
          </a:p>
        </p:txBody>
      </p:sp>
      <p:sp>
        <p:nvSpPr>
          <p:cNvPr id="86" name="Google Shape;86;p13"/>
          <p:cNvSpPr/>
          <p:nvPr/>
        </p:nvSpPr>
        <p:spPr>
          <a:xfrm>
            <a:off x="5780475" y="9170206"/>
            <a:ext cx="1419600" cy="390600"/>
          </a:xfrm>
          <a:prstGeom prst="roundRect">
            <a:avLst>
              <a:gd fmla="val 9447" name="adj"/>
            </a:avLst>
          </a:prstGeom>
          <a:noFill/>
          <a:ln cap="flat" cmpd="sng" w="19050">
            <a:solidFill>
              <a:srgbClr val="FFE2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txBox="1"/>
          <p:nvPr/>
        </p:nvSpPr>
        <p:spPr>
          <a:xfrm>
            <a:off x="5922525" y="9267800"/>
            <a:ext cx="11355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solidFill>
                  <a:schemeClr val="lt1"/>
                </a:solidFill>
                <a:latin typeface="Spartan"/>
                <a:ea typeface="Spartan"/>
                <a:cs typeface="Spartan"/>
                <a:sym typeface="Spartan"/>
              </a:rPr>
              <a:t>Contact us</a:t>
            </a:r>
            <a:endParaRPr sz="1200">
              <a:solidFill>
                <a:schemeClr val="lt1"/>
              </a:solidFill>
              <a:latin typeface="Spartan"/>
              <a:ea typeface="Spartan"/>
              <a:cs typeface="Spartan"/>
              <a:sym typeface="Spartan"/>
            </a:endParaRPr>
          </a:p>
        </p:txBody>
      </p:sp>
      <p:cxnSp>
        <p:nvCxnSpPr>
          <p:cNvPr id="88" name="Google Shape;88;p13"/>
          <p:cNvCxnSpPr/>
          <p:nvPr/>
        </p:nvCxnSpPr>
        <p:spPr>
          <a:xfrm>
            <a:off x="361950" y="9991725"/>
            <a:ext cx="6839100" cy="0"/>
          </a:xfrm>
          <a:prstGeom prst="straightConnector1">
            <a:avLst/>
          </a:prstGeom>
          <a:noFill/>
          <a:ln cap="flat" cmpd="sng" w="28575">
            <a:solidFill>
              <a:srgbClr val="FFE26B"/>
            </a:solidFill>
            <a:prstDash val="solid"/>
            <a:round/>
            <a:headEnd len="med" w="med" type="none"/>
            <a:tailEnd len="med" w="med" type="none"/>
          </a:ln>
        </p:spPr>
      </p:cxnSp>
      <p:pic>
        <p:nvPicPr>
          <p:cNvPr id="89" name="Google Shape;89;p13"/>
          <p:cNvPicPr preferRelativeResize="0"/>
          <p:nvPr/>
        </p:nvPicPr>
        <p:blipFill>
          <a:blip r:embed="rId12">
            <a:alphaModFix/>
          </a:blip>
          <a:stretch>
            <a:fillRect/>
          </a:stretch>
        </p:blipFill>
        <p:spPr>
          <a:xfrm>
            <a:off x="360000" y="10227475"/>
            <a:ext cx="165300" cy="127150"/>
          </a:xfrm>
          <a:prstGeom prst="rect">
            <a:avLst/>
          </a:prstGeom>
          <a:noFill/>
          <a:ln>
            <a:noFill/>
          </a:ln>
        </p:spPr>
      </p:pic>
      <p:pic>
        <p:nvPicPr>
          <p:cNvPr id="90" name="Google Shape;90;p13"/>
          <p:cNvPicPr preferRelativeResize="0"/>
          <p:nvPr/>
        </p:nvPicPr>
        <p:blipFill>
          <a:blip r:embed="rId13">
            <a:alphaModFix/>
          </a:blip>
          <a:stretch>
            <a:fillRect/>
          </a:stretch>
        </p:blipFill>
        <p:spPr>
          <a:xfrm>
            <a:off x="2124050" y="10218843"/>
            <a:ext cx="153900" cy="153900"/>
          </a:xfrm>
          <a:prstGeom prst="rect">
            <a:avLst/>
          </a:prstGeom>
          <a:noFill/>
          <a:ln>
            <a:noFill/>
          </a:ln>
        </p:spPr>
      </p:pic>
      <p:pic>
        <p:nvPicPr>
          <p:cNvPr id="91" name="Google Shape;91;p13"/>
          <p:cNvPicPr preferRelativeResize="0"/>
          <p:nvPr/>
        </p:nvPicPr>
        <p:blipFill>
          <a:blip r:embed="rId14">
            <a:alphaModFix/>
          </a:blip>
          <a:stretch>
            <a:fillRect/>
          </a:stretch>
        </p:blipFill>
        <p:spPr>
          <a:xfrm>
            <a:off x="3876700" y="10207425"/>
            <a:ext cx="165300" cy="165300"/>
          </a:xfrm>
          <a:prstGeom prst="rect">
            <a:avLst/>
          </a:prstGeom>
          <a:noFill/>
          <a:ln>
            <a:noFill/>
          </a:ln>
        </p:spPr>
      </p:pic>
      <p:pic>
        <p:nvPicPr>
          <p:cNvPr id="92" name="Google Shape;92;p13"/>
          <p:cNvPicPr preferRelativeResize="0"/>
          <p:nvPr/>
        </p:nvPicPr>
        <p:blipFill>
          <a:blip r:embed="rId15">
            <a:alphaModFix/>
          </a:blip>
          <a:stretch>
            <a:fillRect/>
          </a:stretch>
        </p:blipFill>
        <p:spPr>
          <a:xfrm>
            <a:off x="5640750" y="10207425"/>
            <a:ext cx="123961" cy="165300"/>
          </a:xfrm>
          <a:prstGeom prst="rect">
            <a:avLst/>
          </a:prstGeom>
          <a:noFill/>
          <a:ln>
            <a:noFill/>
          </a:ln>
        </p:spPr>
      </p:pic>
      <p:sp>
        <p:nvSpPr>
          <p:cNvPr id="93" name="Google Shape;93;p13"/>
          <p:cNvSpPr txBox="1"/>
          <p:nvPr/>
        </p:nvSpPr>
        <p:spPr>
          <a:xfrm>
            <a:off x="597724" y="10230750"/>
            <a:ext cx="12267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rgbClr val="FFE26B"/>
                </a:solidFill>
                <a:latin typeface="Roboto Mono"/>
                <a:ea typeface="Roboto Mono"/>
                <a:cs typeface="Roboto Mono"/>
                <a:sym typeface="Roboto Mono"/>
              </a:rPr>
              <a:t>Example@mail.com</a:t>
            </a:r>
            <a:endParaRPr sz="800">
              <a:solidFill>
                <a:srgbClr val="FFE26B"/>
              </a:solidFill>
              <a:latin typeface="Roboto Mono"/>
              <a:ea typeface="Roboto Mono"/>
              <a:cs typeface="Roboto Mono"/>
              <a:sym typeface="Roboto Mono"/>
            </a:endParaRPr>
          </a:p>
        </p:txBody>
      </p:sp>
      <p:sp>
        <p:nvSpPr>
          <p:cNvPr id="94" name="Google Shape;94;p13"/>
          <p:cNvSpPr txBox="1"/>
          <p:nvPr/>
        </p:nvSpPr>
        <p:spPr>
          <a:xfrm>
            <a:off x="2355080" y="10230750"/>
            <a:ext cx="12267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rgbClr val="FFE26B"/>
                </a:solidFill>
                <a:latin typeface="Roboto Mono"/>
                <a:ea typeface="Roboto Mono"/>
                <a:cs typeface="Roboto Mono"/>
                <a:sym typeface="Roboto Mono"/>
              </a:rPr>
              <a:t>+1 012-345-6789</a:t>
            </a:r>
            <a:endParaRPr sz="800">
              <a:solidFill>
                <a:srgbClr val="FFE26B"/>
              </a:solidFill>
              <a:latin typeface="Roboto Mono"/>
              <a:ea typeface="Roboto Mono"/>
              <a:cs typeface="Roboto Mono"/>
              <a:sym typeface="Roboto Mono"/>
            </a:endParaRPr>
          </a:p>
        </p:txBody>
      </p:sp>
      <p:sp>
        <p:nvSpPr>
          <p:cNvPr id="95" name="Google Shape;95;p13"/>
          <p:cNvSpPr txBox="1"/>
          <p:nvPr/>
        </p:nvSpPr>
        <p:spPr>
          <a:xfrm>
            <a:off x="4110074" y="10230750"/>
            <a:ext cx="12267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rgbClr val="FFE26B"/>
                </a:solidFill>
                <a:latin typeface="Roboto Mono"/>
                <a:ea typeface="Roboto Mono"/>
                <a:cs typeface="Roboto Mono"/>
                <a:sym typeface="Roboto Mono"/>
              </a:rPr>
              <a:t>Example.com</a:t>
            </a:r>
            <a:endParaRPr sz="800">
              <a:solidFill>
                <a:srgbClr val="FFE26B"/>
              </a:solidFill>
              <a:latin typeface="Roboto Mono"/>
              <a:ea typeface="Roboto Mono"/>
              <a:cs typeface="Roboto Mono"/>
              <a:sym typeface="Roboto Mono"/>
            </a:endParaRPr>
          </a:p>
        </p:txBody>
      </p:sp>
      <p:sp>
        <p:nvSpPr>
          <p:cNvPr id="96" name="Google Shape;96;p13"/>
          <p:cNvSpPr txBox="1"/>
          <p:nvPr/>
        </p:nvSpPr>
        <p:spPr>
          <a:xfrm>
            <a:off x="5826561" y="10230750"/>
            <a:ext cx="12267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solidFill>
                  <a:srgbClr val="FFE26B"/>
                </a:solidFill>
                <a:latin typeface="Roboto Mono"/>
                <a:ea typeface="Roboto Mono"/>
                <a:cs typeface="Roboto Mono"/>
                <a:sym typeface="Roboto Mono"/>
              </a:rPr>
              <a:t>5703 Rippin Crescent</a:t>
            </a:r>
            <a:endParaRPr sz="800">
              <a:solidFill>
                <a:srgbClr val="FFE26B"/>
              </a:solidFill>
              <a:latin typeface="Roboto Mono"/>
              <a:ea typeface="Roboto Mono"/>
              <a:cs typeface="Roboto Mono"/>
              <a:sym typeface="Roboto Mon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4"/>
          <p:cNvSpPr/>
          <p:nvPr/>
        </p:nvSpPr>
        <p:spPr>
          <a:xfrm>
            <a:off x="0" y="0"/>
            <a:ext cx="7560000" cy="10692000"/>
          </a:xfrm>
          <a:prstGeom prst="rect">
            <a:avLst/>
          </a:prstGeom>
          <a:solidFill>
            <a:srgbClr val="1628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4810125" y="426000"/>
            <a:ext cx="2481300" cy="2885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4"/>
          <p:cNvPicPr preferRelativeResize="0"/>
          <p:nvPr/>
        </p:nvPicPr>
        <p:blipFill>
          <a:blip r:embed="rId3">
            <a:alphaModFix amt="30000"/>
          </a:blip>
          <a:stretch>
            <a:fillRect/>
          </a:stretch>
        </p:blipFill>
        <p:spPr>
          <a:xfrm rot="5400000">
            <a:off x="-888313" y="4871175"/>
            <a:ext cx="6013225" cy="4275925"/>
          </a:xfrm>
          <a:prstGeom prst="rect">
            <a:avLst/>
          </a:prstGeom>
          <a:noFill/>
          <a:ln>
            <a:noFill/>
          </a:ln>
        </p:spPr>
      </p:pic>
      <p:sp>
        <p:nvSpPr>
          <p:cNvPr id="104" name="Google Shape;104;p14"/>
          <p:cNvSpPr/>
          <p:nvPr/>
        </p:nvSpPr>
        <p:spPr>
          <a:xfrm>
            <a:off x="900" y="3718200"/>
            <a:ext cx="7558200" cy="3390900"/>
          </a:xfrm>
          <a:prstGeom prst="rect">
            <a:avLst/>
          </a:prstGeom>
          <a:solidFill>
            <a:srgbClr val="273F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255225" y="3907050"/>
            <a:ext cx="2401800" cy="26634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4"/>
          <p:cNvPicPr preferRelativeResize="0"/>
          <p:nvPr/>
        </p:nvPicPr>
        <p:blipFill rotWithShape="1">
          <a:blip r:embed="rId4">
            <a:alphaModFix/>
          </a:blip>
          <a:srcRect b="0" l="13338" r="4580" t="31735"/>
          <a:stretch/>
        </p:blipFill>
        <p:spPr>
          <a:xfrm>
            <a:off x="360000" y="4038599"/>
            <a:ext cx="2401801" cy="2663424"/>
          </a:xfrm>
          <a:prstGeom prst="rect">
            <a:avLst/>
          </a:prstGeom>
          <a:noFill/>
          <a:ln>
            <a:noFill/>
          </a:ln>
        </p:spPr>
      </p:pic>
      <p:pic>
        <p:nvPicPr>
          <p:cNvPr id="107" name="Google Shape;107;p14"/>
          <p:cNvPicPr preferRelativeResize="0"/>
          <p:nvPr/>
        </p:nvPicPr>
        <p:blipFill rotWithShape="1">
          <a:blip r:embed="rId5">
            <a:alphaModFix/>
          </a:blip>
          <a:srcRect b="24449" l="23239" r="11626" t="26077"/>
          <a:stretch/>
        </p:blipFill>
        <p:spPr>
          <a:xfrm>
            <a:off x="4705350" y="360000"/>
            <a:ext cx="2481300" cy="2846326"/>
          </a:xfrm>
          <a:prstGeom prst="rect">
            <a:avLst/>
          </a:prstGeom>
          <a:noFill/>
          <a:ln>
            <a:noFill/>
          </a:ln>
        </p:spPr>
      </p:pic>
      <p:pic>
        <p:nvPicPr>
          <p:cNvPr id="108" name="Google Shape;108;p14"/>
          <p:cNvPicPr preferRelativeResize="0"/>
          <p:nvPr/>
        </p:nvPicPr>
        <p:blipFill rotWithShape="1">
          <a:blip r:embed="rId6">
            <a:alphaModFix amt="88000"/>
          </a:blip>
          <a:srcRect b="0" l="0" r="0" t="61098"/>
          <a:stretch/>
        </p:blipFill>
        <p:spPr>
          <a:xfrm>
            <a:off x="-12" y="3"/>
            <a:ext cx="4407325" cy="2978826"/>
          </a:xfrm>
          <a:prstGeom prst="rect">
            <a:avLst/>
          </a:prstGeom>
          <a:noFill/>
          <a:ln>
            <a:noFill/>
          </a:ln>
        </p:spPr>
      </p:pic>
      <p:sp>
        <p:nvSpPr>
          <p:cNvPr id="109" name="Google Shape;109;p14"/>
          <p:cNvSpPr txBox="1"/>
          <p:nvPr/>
        </p:nvSpPr>
        <p:spPr>
          <a:xfrm>
            <a:off x="3071425" y="4002525"/>
            <a:ext cx="42312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rgbClr val="FFE26B"/>
                </a:solidFill>
                <a:latin typeface="Spartan"/>
                <a:ea typeface="Spartan"/>
                <a:cs typeface="Spartan"/>
                <a:sym typeface="Spartan"/>
              </a:rPr>
              <a:t>New Content in Our Blog</a:t>
            </a:r>
            <a:endParaRPr b="1" sz="2100">
              <a:solidFill>
                <a:srgbClr val="FFE26B"/>
              </a:solidFill>
              <a:latin typeface="Spartan"/>
              <a:ea typeface="Spartan"/>
              <a:cs typeface="Spartan"/>
              <a:sym typeface="Spartan"/>
            </a:endParaRPr>
          </a:p>
        </p:txBody>
      </p:sp>
      <p:sp>
        <p:nvSpPr>
          <p:cNvPr id="110" name="Google Shape;110;p14"/>
          <p:cNvSpPr txBox="1"/>
          <p:nvPr/>
        </p:nvSpPr>
        <p:spPr>
          <a:xfrm>
            <a:off x="255225" y="835475"/>
            <a:ext cx="4231200" cy="2493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ru" sz="1200">
                <a:solidFill>
                  <a:schemeClr val="lt1"/>
                </a:solidFill>
                <a:latin typeface="Spartan"/>
                <a:ea typeface="Spartan"/>
                <a:cs typeface="Spartan"/>
                <a:sym typeface="Spartan"/>
              </a:rPr>
              <a:t>Etiam tincidunt in magna vitae faucibus. Phasellus sit amet ante dui. Mauris dictum molestie nibh, vel volutpat mauris consectetur non. Donec eget tincidunt risus. Cras finibus imperdiet justo sed pharetra. Donec pellentesque accumsan purus sed luctus. Nullam pretium tortor a magna auctor aliquam.</a:t>
            </a:r>
            <a:endParaRPr sz="1200">
              <a:solidFill>
                <a:schemeClr val="lt1"/>
              </a:solidFill>
              <a:latin typeface="Spartan"/>
              <a:ea typeface="Spartan"/>
              <a:cs typeface="Spartan"/>
              <a:sym typeface="Spartan"/>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lt1"/>
              </a:solidFill>
              <a:latin typeface="Spartan"/>
              <a:ea typeface="Spartan"/>
              <a:cs typeface="Spartan"/>
              <a:sym typeface="Spartan"/>
            </a:endParaRPr>
          </a:p>
          <a:p>
            <a:pPr indent="0" lvl="0" marL="0" rtl="0" algn="just">
              <a:lnSpc>
                <a:spcPct val="115000"/>
              </a:lnSpc>
              <a:spcBef>
                <a:spcPts val="0"/>
              </a:spcBef>
              <a:spcAft>
                <a:spcPts val="0"/>
              </a:spcAft>
              <a:buNone/>
            </a:pPr>
            <a:r>
              <a:rPr lang="ru" sz="1200">
                <a:solidFill>
                  <a:schemeClr val="lt1"/>
                </a:solidFill>
                <a:latin typeface="Spartan"/>
                <a:ea typeface="Spartan"/>
                <a:cs typeface="Spartan"/>
                <a:sym typeface="Spartan"/>
              </a:rPr>
              <a:t>Donec a interdum tellus. Fusce interdum, libero et tempor faucibus, lacus arcu accumsan orci, nec sagittis ligula nisl eu mauris</a:t>
            </a:r>
            <a:r>
              <a:rPr lang="ru" sz="1200">
                <a:solidFill>
                  <a:schemeClr val="lt1"/>
                </a:solidFill>
                <a:latin typeface="Spartan"/>
                <a:ea typeface="Spartan"/>
                <a:cs typeface="Spartan"/>
                <a:sym typeface="Spartan"/>
              </a:rPr>
              <a:t>.</a:t>
            </a:r>
            <a:endParaRPr sz="1200">
              <a:solidFill>
                <a:schemeClr val="lt1"/>
              </a:solidFill>
              <a:latin typeface="Spartan"/>
              <a:ea typeface="Spartan"/>
              <a:cs typeface="Spartan"/>
              <a:sym typeface="Spartan"/>
            </a:endParaRPr>
          </a:p>
        </p:txBody>
      </p:sp>
      <p:sp>
        <p:nvSpPr>
          <p:cNvPr id="111" name="Google Shape;111;p14"/>
          <p:cNvSpPr/>
          <p:nvPr/>
        </p:nvSpPr>
        <p:spPr>
          <a:xfrm>
            <a:off x="1231800" y="6378238"/>
            <a:ext cx="1530000" cy="333300"/>
          </a:xfrm>
          <a:prstGeom prst="rect">
            <a:avLst/>
          </a:prstGeom>
          <a:solidFill>
            <a:srgbClr val="4062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nvSpPr>
        <p:spPr>
          <a:xfrm>
            <a:off x="1446625" y="6445700"/>
            <a:ext cx="12267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100">
                <a:solidFill>
                  <a:schemeClr val="lt1"/>
                </a:solidFill>
                <a:latin typeface="Spartan"/>
                <a:ea typeface="Spartan"/>
                <a:cs typeface="Spartan"/>
                <a:sym typeface="Spartan"/>
              </a:rPr>
              <a:t>Fusce interdum</a:t>
            </a:r>
            <a:endParaRPr sz="1100">
              <a:solidFill>
                <a:schemeClr val="lt1"/>
              </a:solidFill>
              <a:latin typeface="Spartan"/>
              <a:ea typeface="Spartan"/>
              <a:cs typeface="Spartan"/>
              <a:sym typeface="Spartan"/>
            </a:endParaRPr>
          </a:p>
        </p:txBody>
      </p:sp>
      <p:pic>
        <p:nvPicPr>
          <p:cNvPr id="113" name="Google Shape;113;p14"/>
          <p:cNvPicPr preferRelativeResize="0"/>
          <p:nvPr/>
        </p:nvPicPr>
        <p:blipFill>
          <a:blip r:embed="rId7">
            <a:alphaModFix/>
          </a:blip>
          <a:stretch>
            <a:fillRect/>
          </a:stretch>
        </p:blipFill>
        <p:spPr>
          <a:xfrm>
            <a:off x="9713550" y="10227475"/>
            <a:ext cx="165300" cy="127150"/>
          </a:xfrm>
          <a:prstGeom prst="rect">
            <a:avLst/>
          </a:prstGeom>
          <a:noFill/>
          <a:ln>
            <a:noFill/>
          </a:ln>
        </p:spPr>
      </p:pic>
      <p:sp>
        <p:nvSpPr>
          <p:cNvPr id="114" name="Google Shape;114;p14"/>
          <p:cNvSpPr txBox="1"/>
          <p:nvPr/>
        </p:nvSpPr>
        <p:spPr>
          <a:xfrm>
            <a:off x="226649" y="221100"/>
            <a:ext cx="474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3000">
                <a:solidFill>
                  <a:srgbClr val="FFE26B"/>
                </a:solidFill>
                <a:latin typeface="Spartan"/>
                <a:ea typeface="Spartan"/>
                <a:cs typeface="Spartan"/>
                <a:sym typeface="Spartan"/>
              </a:rPr>
              <a:t>Local Food Scene</a:t>
            </a:r>
            <a:endParaRPr b="1" sz="3000">
              <a:solidFill>
                <a:srgbClr val="FFE26B"/>
              </a:solidFill>
              <a:latin typeface="Spartan"/>
              <a:ea typeface="Spartan"/>
              <a:cs typeface="Spartan"/>
              <a:sym typeface="Spartan"/>
            </a:endParaRPr>
          </a:p>
        </p:txBody>
      </p:sp>
      <p:sp>
        <p:nvSpPr>
          <p:cNvPr id="115" name="Google Shape;115;p14"/>
          <p:cNvSpPr/>
          <p:nvPr/>
        </p:nvSpPr>
        <p:spPr>
          <a:xfrm>
            <a:off x="4705350" y="2873013"/>
            <a:ext cx="1530000" cy="333300"/>
          </a:xfrm>
          <a:prstGeom prst="rect">
            <a:avLst/>
          </a:prstGeom>
          <a:solidFill>
            <a:srgbClr val="4062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txBox="1"/>
          <p:nvPr/>
        </p:nvSpPr>
        <p:spPr>
          <a:xfrm>
            <a:off x="4814900" y="2950000"/>
            <a:ext cx="12267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Spartan"/>
                <a:ea typeface="Spartan"/>
                <a:cs typeface="Spartan"/>
                <a:sym typeface="Spartan"/>
              </a:rPr>
              <a:t>Fusce interdum</a:t>
            </a:r>
            <a:endParaRPr sz="1100">
              <a:solidFill>
                <a:schemeClr val="lt1"/>
              </a:solidFill>
              <a:latin typeface="Spartan"/>
              <a:ea typeface="Spartan"/>
              <a:cs typeface="Spartan"/>
              <a:sym typeface="Spartan"/>
            </a:endParaRPr>
          </a:p>
        </p:txBody>
      </p:sp>
      <p:sp>
        <p:nvSpPr>
          <p:cNvPr id="117" name="Google Shape;117;p14"/>
          <p:cNvSpPr txBox="1"/>
          <p:nvPr/>
        </p:nvSpPr>
        <p:spPr>
          <a:xfrm>
            <a:off x="3071425" y="4507350"/>
            <a:ext cx="42312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chemeClr val="lt1"/>
                </a:solidFill>
                <a:latin typeface="Spartan"/>
                <a:ea typeface="Spartan"/>
                <a:cs typeface="Spartan"/>
                <a:sym typeface="Spartan"/>
              </a:rPr>
              <a:t>Etiam non mi hendrerit, venenatis nibh id, interdum nibh. Etiam felis ipsum, ultrices nec leo tincidunt, varius hendrerit enim.</a:t>
            </a:r>
            <a:endParaRPr sz="1200">
              <a:solidFill>
                <a:schemeClr val="lt1"/>
              </a:solidFill>
              <a:latin typeface="Spartan"/>
              <a:ea typeface="Spartan"/>
              <a:cs typeface="Spartan"/>
              <a:sym typeface="Spartan"/>
            </a:endParaRPr>
          </a:p>
        </p:txBody>
      </p:sp>
      <p:cxnSp>
        <p:nvCxnSpPr>
          <p:cNvPr id="118" name="Google Shape;118;p14"/>
          <p:cNvCxnSpPr/>
          <p:nvPr/>
        </p:nvCxnSpPr>
        <p:spPr>
          <a:xfrm>
            <a:off x="3086100" y="5343525"/>
            <a:ext cx="4124400" cy="0"/>
          </a:xfrm>
          <a:prstGeom prst="straightConnector1">
            <a:avLst/>
          </a:prstGeom>
          <a:noFill/>
          <a:ln cap="flat" cmpd="sng" w="28575">
            <a:solidFill>
              <a:schemeClr val="lt1"/>
            </a:solidFill>
            <a:prstDash val="solid"/>
            <a:round/>
            <a:headEnd len="med" w="med" type="none"/>
            <a:tailEnd len="med" w="med" type="none"/>
          </a:ln>
        </p:spPr>
      </p:cxnSp>
      <p:sp>
        <p:nvSpPr>
          <p:cNvPr id="119" name="Google Shape;119;p14"/>
          <p:cNvSpPr txBox="1"/>
          <p:nvPr/>
        </p:nvSpPr>
        <p:spPr>
          <a:xfrm>
            <a:off x="3071425" y="5541525"/>
            <a:ext cx="42312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rgbClr val="FFE26B"/>
                </a:solidFill>
                <a:latin typeface="Spartan"/>
                <a:ea typeface="Spartan"/>
                <a:cs typeface="Spartan"/>
                <a:sym typeface="Spartan"/>
              </a:rPr>
              <a:t>New Content in Our Blog</a:t>
            </a:r>
            <a:endParaRPr b="1" sz="2100">
              <a:solidFill>
                <a:srgbClr val="FFE26B"/>
              </a:solidFill>
              <a:latin typeface="Spartan"/>
              <a:ea typeface="Spartan"/>
              <a:cs typeface="Spartan"/>
              <a:sym typeface="Spartan"/>
            </a:endParaRPr>
          </a:p>
        </p:txBody>
      </p:sp>
      <p:sp>
        <p:nvSpPr>
          <p:cNvPr id="120" name="Google Shape;120;p14"/>
          <p:cNvSpPr txBox="1"/>
          <p:nvPr/>
        </p:nvSpPr>
        <p:spPr>
          <a:xfrm>
            <a:off x="3071425" y="6046350"/>
            <a:ext cx="42312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solidFill>
                  <a:schemeClr val="lt1"/>
                </a:solidFill>
                <a:latin typeface="Spartan"/>
                <a:ea typeface="Spartan"/>
                <a:cs typeface="Spartan"/>
                <a:sym typeface="Spartan"/>
              </a:rPr>
              <a:t>Etiam non mi hendrerit, venenatis nibh id, interdum nibh. Etiam felis ipsum, ultrices nec leo tincidunt, varius hendrerit enim.</a:t>
            </a:r>
            <a:endParaRPr sz="1200">
              <a:solidFill>
                <a:schemeClr val="lt1"/>
              </a:solidFill>
              <a:latin typeface="Spartan"/>
              <a:ea typeface="Spartan"/>
              <a:cs typeface="Spartan"/>
              <a:sym typeface="Spartan"/>
            </a:endParaRPr>
          </a:p>
        </p:txBody>
      </p:sp>
      <p:sp>
        <p:nvSpPr>
          <p:cNvPr id="121" name="Google Shape;121;p14"/>
          <p:cNvSpPr txBox="1"/>
          <p:nvPr/>
        </p:nvSpPr>
        <p:spPr>
          <a:xfrm>
            <a:off x="264750" y="7842100"/>
            <a:ext cx="4147500" cy="2493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ru" sz="1200">
                <a:solidFill>
                  <a:schemeClr val="lt1"/>
                </a:solidFill>
                <a:latin typeface="Spartan"/>
                <a:ea typeface="Spartan"/>
                <a:cs typeface="Spartan"/>
                <a:sym typeface="Spartan"/>
              </a:rPr>
              <a:t>Ut quis semper elit. Quisque mi nulla, congue vitae arcu sit amet, aliquam viverra tellus. Sed et varius ex. Vestibulum sed enim venenatis, tincidunt magna viverra, placerat massa. </a:t>
            </a:r>
            <a:endParaRPr sz="1200">
              <a:solidFill>
                <a:schemeClr val="lt1"/>
              </a:solidFill>
              <a:latin typeface="Spartan"/>
              <a:ea typeface="Spartan"/>
              <a:cs typeface="Spartan"/>
              <a:sym typeface="Spartan"/>
            </a:endParaRPr>
          </a:p>
          <a:p>
            <a:pPr indent="0" lvl="0" marL="0" rtl="0" algn="just">
              <a:lnSpc>
                <a:spcPct val="115000"/>
              </a:lnSpc>
              <a:spcBef>
                <a:spcPts val="0"/>
              </a:spcBef>
              <a:spcAft>
                <a:spcPts val="0"/>
              </a:spcAft>
              <a:buNone/>
            </a:pPr>
            <a:r>
              <a:t/>
            </a:r>
            <a:endParaRPr sz="1200">
              <a:solidFill>
                <a:schemeClr val="lt1"/>
              </a:solidFill>
              <a:latin typeface="Spartan"/>
              <a:ea typeface="Spartan"/>
              <a:cs typeface="Spartan"/>
              <a:sym typeface="Spartan"/>
            </a:endParaRPr>
          </a:p>
          <a:p>
            <a:pPr indent="0" lvl="0" marL="0" rtl="0" algn="just">
              <a:lnSpc>
                <a:spcPct val="115000"/>
              </a:lnSpc>
              <a:spcBef>
                <a:spcPts val="0"/>
              </a:spcBef>
              <a:spcAft>
                <a:spcPts val="0"/>
              </a:spcAft>
              <a:buNone/>
            </a:pPr>
            <a:r>
              <a:rPr lang="ru" sz="1200">
                <a:solidFill>
                  <a:schemeClr val="lt1"/>
                </a:solidFill>
                <a:latin typeface="Spartan"/>
                <a:ea typeface="Spartan"/>
                <a:cs typeface="Spartan"/>
                <a:sym typeface="Spartan"/>
              </a:rPr>
              <a:t>Sed id dapibus leo. Donec bibendum est velit, a auctor ligula elementum sed. Sed id tortor nec enim placerat gravida a a ex. Etiam nec dolor eget justo luctus porttitor. Duis laoreet, sapien sed suscipit bibendum, neque turpis consequat risus, vel ornare ipsum massa eget erat.</a:t>
            </a:r>
            <a:endParaRPr sz="1200">
              <a:solidFill>
                <a:schemeClr val="lt1"/>
              </a:solidFill>
              <a:latin typeface="Spartan"/>
              <a:ea typeface="Spartan"/>
              <a:cs typeface="Spartan"/>
              <a:sym typeface="Spartan"/>
            </a:endParaRPr>
          </a:p>
        </p:txBody>
      </p:sp>
      <p:sp>
        <p:nvSpPr>
          <p:cNvPr id="122" name="Google Shape;122;p14"/>
          <p:cNvSpPr txBox="1"/>
          <p:nvPr/>
        </p:nvSpPr>
        <p:spPr>
          <a:xfrm>
            <a:off x="236174" y="7199150"/>
            <a:ext cx="4743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3200">
                <a:solidFill>
                  <a:srgbClr val="FFE26B"/>
                </a:solidFill>
                <a:latin typeface="Spartan"/>
                <a:ea typeface="Spartan"/>
                <a:cs typeface="Spartan"/>
                <a:sym typeface="Spartan"/>
              </a:rPr>
              <a:t>House of the Week</a:t>
            </a:r>
            <a:endParaRPr b="1" sz="3200">
              <a:solidFill>
                <a:srgbClr val="FFE26B"/>
              </a:solidFill>
              <a:latin typeface="Spartan"/>
              <a:ea typeface="Spartan"/>
              <a:cs typeface="Spartan"/>
              <a:sym typeface="Spartan"/>
            </a:endParaRPr>
          </a:p>
        </p:txBody>
      </p:sp>
      <p:cxnSp>
        <p:nvCxnSpPr>
          <p:cNvPr id="123" name="Google Shape;123;p14"/>
          <p:cNvCxnSpPr/>
          <p:nvPr/>
        </p:nvCxnSpPr>
        <p:spPr>
          <a:xfrm>
            <a:off x="360000" y="10332000"/>
            <a:ext cx="3516600" cy="0"/>
          </a:xfrm>
          <a:prstGeom prst="straightConnector1">
            <a:avLst/>
          </a:prstGeom>
          <a:noFill/>
          <a:ln cap="flat" cmpd="sng" w="28575">
            <a:solidFill>
              <a:srgbClr val="FFE26B"/>
            </a:solidFill>
            <a:prstDash val="solid"/>
            <a:round/>
            <a:headEnd len="med" w="med" type="none"/>
            <a:tailEnd len="med" w="med" type="none"/>
          </a:ln>
        </p:spPr>
      </p:cxnSp>
      <p:pic>
        <p:nvPicPr>
          <p:cNvPr id="124" name="Google Shape;124;p14"/>
          <p:cNvPicPr preferRelativeResize="0"/>
          <p:nvPr/>
        </p:nvPicPr>
        <p:blipFill rotWithShape="1">
          <a:blip r:embed="rId8">
            <a:alphaModFix/>
          </a:blip>
          <a:srcRect b="20908" l="21524" r="28360" t="28976"/>
          <a:stretch/>
        </p:blipFill>
        <p:spPr>
          <a:xfrm>
            <a:off x="4939900" y="7648013"/>
            <a:ext cx="4819500" cy="4819500"/>
          </a:xfrm>
          <a:prstGeom prst="ellipse">
            <a:avLst/>
          </a:prstGeom>
          <a:noFill/>
          <a:ln>
            <a:noFill/>
          </a:ln>
        </p:spPr>
      </p:pic>
      <p:sp>
        <p:nvSpPr>
          <p:cNvPr id="125" name="Google Shape;125;p14"/>
          <p:cNvSpPr/>
          <p:nvPr/>
        </p:nvSpPr>
        <p:spPr>
          <a:xfrm>
            <a:off x="4705350" y="7413477"/>
            <a:ext cx="5288700" cy="5288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