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Nunito"/>
      <p:regular r:id="rId7"/>
      <p:bold r:id="rId8"/>
      <p:italic r:id="rId9"/>
      <p:boldItalic r:id="rId10"/>
    </p:embeddedFont>
    <p:embeddedFont>
      <p:font typeface="Amatic SC"/>
      <p:regular r:id="rId11"/>
      <p:bold r:id="rId12"/>
    </p:embeddedFont>
    <p:embeddedFont>
      <p:font typeface="Permanent Marker"/>
      <p:regular r:id="rId13"/>
    </p:embeddedFont>
    <p:embeddedFont>
      <p:font typeface="Nunito ExtraBold"/>
      <p:bold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6350">
          <p15:clr>
            <a:srgbClr val="A4A3A4"/>
          </p15:clr>
        </p15:guide>
        <p15:guide id="2" pos="510">
          <p15:clr>
            <a:srgbClr val="A4A3A4"/>
          </p15:clr>
        </p15:guide>
        <p15:guide id="3" orient="horz" pos="702">
          <p15:clr>
            <a:srgbClr val="9AA0A6"/>
          </p15:clr>
        </p15:guide>
        <p15:guide id="4" pos="4422">
          <p15:clr>
            <a:srgbClr val="9AA0A6"/>
          </p15:clr>
        </p15:guide>
        <p15:guide id="5" pos="435">
          <p15:clr>
            <a:srgbClr val="9AA0A6"/>
          </p15:clr>
        </p15:guide>
        <p15:guide id="6" orient="horz" pos="544">
          <p15:clr>
            <a:srgbClr val="9AA0A6"/>
          </p15:clr>
        </p15:guide>
        <p15:guide id="7" orient="horz" pos="2022">
          <p15:clr>
            <a:srgbClr val="9AA0A6"/>
          </p15:clr>
        </p15:guide>
        <p15:guide id="8" pos="1406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6350" orient="horz"/>
        <p:guide pos="510"/>
        <p:guide pos="702" orient="horz"/>
        <p:guide pos="4422"/>
        <p:guide pos="435"/>
        <p:guide pos="544" orient="horz"/>
        <p:guide pos="2022" orient="horz"/>
        <p:guide pos="140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AmaticSC-regular.fntdata"/><Relationship Id="rId10" Type="http://schemas.openxmlformats.org/officeDocument/2006/relationships/font" Target="fonts/Nunito-boldItalic.fntdata"/><Relationship Id="rId13" Type="http://schemas.openxmlformats.org/officeDocument/2006/relationships/font" Target="fonts/PermanentMarker-regular.fntdata"/><Relationship Id="rId12" Type="http://schemas.openxmlformats.org/officeDocument/2006/relationships/font" Target="fonts/AmaticSC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Nunito-italic.fntdata"/><Relationship Id="rId15" Type="http://schemas.openxmlformats.org/officeDocument/2006/relationships/font" Target="fonts/NunitoExtraBold-boldItalic.fntdata"/><Relationship Id="rId14" Type="http://schemas.openxmlformats.org/officeDocument/2006/relationships/font" Target="fonts/NunitoExtraBold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Nunito-regular.fntdata"/><Relationship Id="rId8" Type="http://schemas.openxmlformats.org/officeDocument/2006/relationships/font" Target="fonts/Nuni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Relationship Id="rId4" Type="http://schemas.openxmlformats.org/officeDocument/2006/relationships/image" Target="../media/image5.png"/><Relationship Id="rId5" Type="http://schemas.openxmlformats.org/officeDocument/2006/relationships/image" Target="../media/image2.png"/><Relationship Id="rId6" Type="http://schemas.openxmlformats.org/officeDocument/2006/relationships/image" Target="../media/image1.png"/><Relationship Id="rId7" Type="http://schemas.openxmlformats.org/officeDocument/2006/relationships/image" Target="../media/image4.png"/><Relationship Id="rId8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F7EEE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38100" y="8732776"/>
            <a:ext cx="7888942" cy="209550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/>
          <p:nvPr/>
        </p:nvSpPr>
        <p:spPr>
          <a:xfrm>
            <a:off x="809650" y="3405559"/>
            <a:ext cx="1412100" cy="1525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2422324" y="3405559"/>
            <a:ext cx="1412100" cy="1525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4018548" y="3405559"/>
            <a:ext cx="1412100" cy="1525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/>
          <p:nvPr/>
        </p:nvSpPr>
        <p:spPr>
          <a:xfrm>
            <a:off x="5611776" y="3405559"/>
            <a:ext cx="1412100" cy="1525500"/>
          </a:xfrm>
          <a:prstGeom prst="rect">
            <a:avLst/>
          </a:prstGeom>
          <a:solidFill>
            <a:srgbClr val="DBB44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3"/>
          <p:cNvSpPr/>
          <p:nvPr/>
        </p:nvSpPr>
        <p:spPr>
          <a:xfrm>
            <a:off x="809650" y="5121829"/>
            <a:ext cx="1412100" cy="1525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3"/>
          <p:cNvSpPr/>
          <p:nvPr/>
        </p:nvSpPr>
        <p:spPr>
          <a:xfrm>
            <a:off x="2422324" y="5121829"/>
            <a:ext cx="1412100" cy="1525500"/>
          </a:xfrm>
          <a:prstGeom prst="rect">
            <a:avLst/>
          </a:prstGeom>
          <a:solidFill>
            <a:srgbClr val="BD6D4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3"/>
          <p:cNvSpPr/>
          <p:nvPr/>
        </p:nvSpPr>
        <p:spPr>
          <a:xfrm>
            <a:off x="4018548" y="5121829"/>
            <a:ext cx="1412100" cy="1525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3"/>
          <p:cNvSpPr/>
          <p:nvPr/>
        </p:nvSpPr>
        <p:spPr>
          <a:xfrm>
            <a:off x="5611776" y="5121829"/>
            <a:ext cx="1412100" cy="1525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3"/>
          <p:cNvSpPr/>
          <p:nvPr/>
        </p:nvSpPr>
        <p:spPr>
          <a:xfrm>
            <a:off x="809650" y="6838111"/>
            <a:ext cx="1412100" cy="1525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3"/>
          <p:cNvSpPr/>
          <p:nvPr/>
        </p:nvSpPr>
        <p:spPr>
          <a:xfrm>
            <a:off x="2422324" y="6838111"/>
            <a:ext cx="1412100" cy="1525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3"/>
          <p:cNvSpPr/>
          <p:nvPr/>
        </p:nvSpPr>
        <p:spPr>
          <a:xfrm>
            <a:off x="4018548" y="6838111"/>
            <a:ext cx="1412100" cy="1525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3"/>
          <p:cNvSpPr/>
          <p:nvPr/>
        </p:nvSpPr>
        <p:spPr>
          <a:xfrm>
            <a:off x="5611776" y="6838111"/>
            <a:ext cx="1412100" cy="1525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3"/>
          <p:cNvSpPr/>
          <p:nvPr/>
        </p:nvSpPr>
        <p:spPr>
          <a:xfrm>
            <a:off x="809650" y="8554393"/>
            <a:ext cx="1412100" cy="1525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3"/>
          <p:cNvSpPr/>
          <p:nvPr/>
        </p:nvSpPr>
        <p:spPr>
          <a:xfrm>
            <a:off x="2422324" y="8554393"/>
            <a:ext cx="1412100" cy="1525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3"/>
          <p:cNvSpPr/>
          <p:nvPr/>
        </p:nvSpPr>
        <p:spPr>
          <a:xfrm>
            <a:off x="4018548" y="8554393"/>
            <a:ext cx="1412100" cy="1525500"/>
          </a:xfrm>
          <a:prstGeom prst="rect">
            <a:avLst/>
          </a:prstGeom>
          <a:solidFill>
            <a:srgbClr val="E3945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3"/>
          <p:cNvSpPr/>
          <p:nvPr/>
        </p:nvSpPr>
        <p:spPr>
          <a:xfrm>
            <a:off x="5611776" y="8554393"/>
            <a:ext cx="1412100" cy="1525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72" name="Google Shape;72;p13"/>
          <p:cNvGrpSpPr/>
          <p:nvPr/>
        </p:nvGrpSpPr>
        <p:grpSpPr>
          <a:xfrm>
            <a:off x="5611782" y="1114426"/>
            <a:ext cx="1412100" cy="2102252"/>
            <a:chOff x="7894004" y="1114425"/>
            <a:chExt cx="1412100" cy="2083500"/>
          </a:xfrm>
        </p:grpSpPr>
        <p:sp>
          <p:nvSpPr>
            <p:cNvPr id="73" name="Google Shape;73;p13"/>
            <p:cNvSpPr/>
            <p:nvPr/>
          </p:nvSpPr>
          <p:spPr>
            <a:xfrm>
              <a:off x="7894004" y="1114425"/>
              <a:ext cx="1412100" cy="571500"/>
            </a:xfrm>
            <a:prstGeom prst="rect">
              <a:avLst/>
            </a:prstGeom>
            <a:solidFill>
              <a:srgbClr val="FFF7E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3"/>
            <p:cNvSpPr/>
            <p:nvPr/>
          </p:nvSpPr>
          <p:spPr>
            <a:xfrm>
              <a:off x="7894004" y="1685925"/>
              <a:ext cx="1412100" cy="15120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5" name="Google Shape;75;p13"/>
          <p:cNvGrpSpPr/>
          <p:nvPr/>
        </p:nvGrpSpPr>
        <p:grpSpPr>
          <a:xfrm>
            <a:off x="2417927" y="1114426"/>
            <a:ext cx="1412100" cy="2102252"/>
            <a:chOff x="3995775" y="1114425"/>
            <a:chExt cx="1412100" cy="2083500"/>
          </a:xfrm>
        </p:grpSpPr>
        <p:sp>
          <p:nvSpPr>
            <p:cNvPr id="76" name="Google Shape;76;p13"/>
            <p:cNvSpPr/>
            <p:nvPr/>
          </p:nvSpPr>
          <p:spPr>
            <a:xfrm>
              <a:off x="3995775" y="1114425"/>
              <a:ext cx="1412100" cy="571500"/>
            </a:xfrm>
            <a:prstGeom prst="rect">
              <a:avLst/>
            </a:prstGeom>
            <a:solidFill>
              <a:srgbClr val="D0CB8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13"/>
            <p:cNvSpPr/>
            <p:nvPr/>
          </p:nvSpPr>
          <p:spPr>
            <a:xfrm>
              <a:off x="3995775" y="1685925"/>
              <a:ext cx="1412100" cy="15120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8" name="Google Shape;78;p13"/>
          <p:cNvGrpSpPr/>
          <p:nvPr/>
        </p:nvGrpSpPr>
        <p:grpSpPr>
          <a:xfrm>
            <a:off x="809652" y="1114426"/>
            <a:ext cx="1412100" cy="2102252"/>
            <a:chOff x="2423600" y="1114425"/>
            <a:chExt cx="1412100" cy="2083500"/>
          </a:xfrm>
        </p:grpSpPr>
        <p:sp>
          <p:nvSpPr>
            <p:cNvPr id="79" name="Google Shape;79;p13"/>
            <p:cNvSpPr/>
            <p:nvPr/>
          </p:nvSpPr>
          <p:spPr>
            <a:xfrm>
              <a:off x="2423600" y="1114425"/>
              <a:ext cx="1412100" cy="571500"/>
            </a:xfrm>
            <a:prstGeom prst="rect">
              <a:avLst/>
            </a:prstGeom>
            <a:solidFill>
              <a:srgbClr val="BD6D4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13"/>
            <p:cNvSpPr/>
            <p:nvPr/>
          </p:nvSpPr>
          <p:spPr>
            <a:xfrm>
              <a:off x="2423600" y="1685925"/>
              <a:ext cx="1412100" cy="15120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1" name="Google Shape;81;p13"/>
          <p:cNvGrpSpPr/>
          <p:nvPr/>
        </p:nvGrpSpPr>
        <p:grpSpPr>
          <a:xfrm>
            <a:off x="4014851" y="1114426"/>
            <a:ext cx="1412100" cy="2102252"/>
            <a:chOff x="3995775" y="1114425"/>
            <a:chExt cx="1412100" cy="2083500"/>
          </a:xfrm>
        </p:grpSpPr>
        <p:sp>
          <p:nvSpPr>
            <p:cNvPr id="82" name="Google Shape;82;p13"/>
            <p:cNvSpPr/>
            <p:nvPr/>
          </p:nvSpPr>
          <p:spPr>
            <a:xfrm>
              <a:off x="3995775" y="1114425"/>
              <a:ext cx="1412100" cy="571500"/>
            </a:xfrm>
            <a:prstGeom prst="rect">
              <a:avLst/>
            </a:prstGeom>
            <a:solidFill>
              <a:srgbClr val="DBB44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13"/>
            <p:cNvSpPr/>
            <p:nvPr/>
          </p:nvSpPr>
          <p:spPr>
            <a:xfrm>
              <a:off x="3995775" y="1685925"/>
              <a:ext cx="1412100" cy="15120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pic>
        <p:nvPicPr>
          <p:cNvPr id="84" name="Google Shape;84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42995" y="2281838"/>
            <a:ext cx="1548454" cy="1642788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3"/>
          <p:cNvSpPr txBox="1"/>
          <p:nvPr/>
        </p:nvSpPr>
        <p:spPr>
          <a:xfrm>
            <a:off x="743025" y="423850"/>
            <a:ext cx="62865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rgbClr val="1D1D1B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MPK preschool: All about me</a:t>
            </a:r>
            <a:endParaRPr sz="2800">
              <a:solidFill>
                <a:srgbClr val="1D1D1B"/>
              </a:solidFill>
              <a:latin typeface="Permanent Marker"/>
              <a:ea typeface="Permanent Marker"/>
              <a:cs typeface="Permanent Marker"/>
              <a:sym typeface="Permanent Marker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881075" y="1200150"/>
            <a:ext cx="13050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solidFill>
                  <a:schemeClr val="lt1"/>
                </a:solidFill>
                <a:latin typeface="Nunito ExtraBold"/>
                <a:ea typeface="Nunito ExtraBold"/>
                <a:cs typeface="Nunito ExtraBold"/>
                <a:sym typeface="Nunito ExtraBold"/>
              </a:rPr>
              <a:t>Read Aloud</a:t>
            </a:r>
            <a:endParaRPr sz="1300">
              <a:solidFill>
                <a:schemeClr val="lt1"/>
              </a:solidFill>
              <a:latin typeface="Nunito ExtraBold"/>
              <a:ea typeface="Nunito ExtraBold"/>
              <a:cs typeface="Nunito ExtraBold"/>
              <a:sym typeface="Nunito ExtraBold"/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904900" y="1757375"/>
            <a:ext cx="14430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000">
                <a:solidFill>
                  <a:srgbClr val="1D1D1B"/>
                </a:solidFill>
                <a:latin typeface="Nunito"/>
                <a:ea typeface="Nunito"/>
                <a:cs typeface="Nunito"/>
                <a:sym typeface="Nunito"/>
              </a:rPr>
              <a:t>Skill: Parts of a Book</a:t>
            </a:r>
            <a:endParaRPr b="1" sz="1000">
              <a:solidFill>
                <a:srgbClr val="1D1D1B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904900" y="1928825"/>
            <a:ext cx="1305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rgbClr val="1D1D1B"/>
                </a:solidFill>
                <a:latin typeface="Amatic SC"/>
                <a:ea typeface="Amatic SC"/>
                <a:cs typeface="Amatic SC"/>
                <a:sym typeface="Amatic SC"/>
              </a:rPr>
              <a:t>Concepts oP Print</a:t>
            </a:r>
            <a:endParaRPr b="1" sz="1200">
              <a:solidFill>
                <a:srgbClr val="1D1D1B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89" name="Google Shape;89;p13"/>
          <p:cNvSpPr txBox="1"/>
          <p:nvPr/>
        </p:nvSpPr>
        <p:spPr>
          <a:xfrm>
            <a:off x="2476500" y="1200150"/>
            <a:ext cx="13050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solidFill>
                  <a:schemeClr val="lt1"/>
                </a:solidFill>
                <a:latin typeface="Nunito ExtraBold"/>
                <a:ea typeface="Nunito ExtraBold"/>
                <a:cs typeface="Nunito ExtraBold"/>
                <a:sym typeface="Nunito ExtraBold"/>
              </a:rPr>
              <a:t>Literacy</a:t>
            </a:r>
            <a:endParaRPr sz="1300">
              <a:solidFill>
                <a:schemeClr val="lt1"/>
              </a:solidFill>
              <a:latin typeface="Nunito ExtraBold"/>
              <a:ea typeface="Nunito ExtraBold"/>
              <a:cs typeface="Nunito ExtraBold"/>
              <a:sym typeface="Nunito ExtraBold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2497713" y="1757375"/>
            <a:ext cx="14430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000">
                <a:solidFill>
                  <a:srgbClr val="1D1D1B"/>
                </a:solidFill>
                <a:latin typeface="Nunito"/>
                <a:ea typeface="Nunito"/>
                <a:cs typeface="Nunito"/>
                <a:sym typeface="Nunito"/>
              </a:rPr>
              <a:t>Skills: Identify Letters</a:t>
            </a:r>
            <a:endParaRPr b="1" sz="1000">
              <a:solidFill>
                <a:srgbClr val="1D1D1B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2492950" y="1924075"/>
            <a:ext cx="1327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rgbClr val="1D1D1B"/>
                </a:solidFill>
                <a:latin typeface="Amatic SC"/>
                <a:ea typeface="Amatic SC"/>
                <a:cs typeface="Amatic SC"/>
                <a:sym typeface="Amatic SC"/>
              </a:rPr>
              <a:t>Y is Por You Read &amp; Color</a:t>
            </a:r>
            <a:endParaRPr b="1" sz="1200">
              <a:solidFill>
                <a:srgbClr val="1D1D1B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068400" y="1200150"/>
            <a:ext cx="13050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solidFill>
                  <a:schemeClr val="lt1"/>
                </a:solidFill>
                <a:latin typeface="Nunito ExtraBold"/>
                <a:ea typeface="Nunito ExtraBold"/>
                <a:cs typeface="Nunito ExtraBold"/>
                <a:sym typeface="Nunito ExtraBold"/>
              </a:rPr>
              <a:t>Math</a:t>
            </a:r>
            <a:endParaRPr sz="1300">
              <a:solidFill>
                <a:schemeClr val="lt1"/>
              </a:solidFill>
              <a:latin typeface="Nunito ExtraBold"/>
              <a:ea typeface="Nunito ExtraBold"/>
              <a:cs typeface="Nunito ExtraBold"/>
              <a:sym typeface="Nunito ExtraBold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4080913" y="1771663"/>
            <a:ext cx="14430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000">
                <a:solidFill>
                  <a:srgbClr val="1D1D1B"/>
                </a:solidFill>
                <a:latin typeface="Nunito"/>
                <a:ea typeface="Nunito"/>
                <a:cs typeface="Nunito"/>
                <a:sym typeface="Nunito"/>
              </a:rPr>
              <a:t>Skills: Count/Identify </a:t>
            </a:r>
            <a:endParaRPr b="1" sz="1000">
              <a:solidFill>
                <a:srgbClr val="1D1D1B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000">
                <a:solidFill>
                  <a:srgbClr val="1D1D1B"/>
                </a:solidFill>
                <a:latin typeface="Nunito"/>
                <a:ea typeface="Nunito"/>
                <a:cs typeface="Nunito"/>
                <a:sym typeface="Nunito"/>
              </a:rPr>
              <a:t>Numbers 1-5</a:t>
            </a:r>
            <a:endParaRPr b="1" sz="1000">
              <a:solidFill>
                <a:srgbClr val="1D1D1B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4085675" y="2066925"/>
            <a:ext cx="1327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rgbClr val="1D1D1B"/>
                </a:solidFill>
                <a:latin typeface="Amatic SC"/>
                <a:ea typeface="Amatic SC"/>
                <a:cs typeface="Amatic SC"/>
                <a:sym typeface="Amatic SC"/>
              </a:rPr>
              <a:t>Sand Tray Number Wriimg</a:t>
            </a:r>
            <a:endParaRPr b="1" sz="1200">
              <a:solidFill>
                <a:srgbClr val="1D1D1B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5621600" y="1200150"/>
            <a:ext cx="13650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solidFill>
                  <a:srgbClr val="BD6D4F"/>
                </a:solidFill>
                <a:latin typeface="Nunito ExtraBold"/>
                <a:ea typeface="Nunito ExtraBold"/>
                <a:cs typeface="Nunito ExtraBold"/>
                <a:sym typeface="Nunito ExtraBold"/>
              </a:rPr>
              <a:t>Science/SS/Art</a:t>
            </a:r>
            <a:endParaRPr sz="1300">
              <a:solidFill>
                <a:srgbClr val="BD6D4F"/>
              </a:solidFill>
              <a:latin typeface="Nunito ExtraBold"/>
              <a:ea typeface="Nunito ExtraBold"/>
              <a:cs typeface="Nunito ExtraBold"/>
              <a:sym typeface="Nunito ExtraBold"/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5664113" y="1757375"/>
            <a:ext cx="14430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000">
                <a:solidFill>
                  <a:srgbClr val="1D1D1B"/>
                </a:solidFill>
                <a:latin typeface="Nunito"/>
                <a:ea typeface="Nunito"/>
                <a:cs typeface="Nunito"/>
                <a:sym typeface="Nunito"/>
              </a:rPr>
              <a:t>Social Studies:</a:t>
            </a:r>
            <a:endParaRPr b="1" sz="1000">
              <a:solidFill>
                <a:srgbClr val="1D1D1B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5664124" y="1928800"/>
            <a:ext cx="1365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rgbClr val="1D1D1B"/>
                </a:solidFill>
                <a:latin typeface="Amatic SC"/>
                <a:ea typeface="Amatic SC"/>
                <a:cs typeface="Amatic SC"/>
                <a:sym typeface="Amatic SC"/>
              </a:rPr>
              <a:t>Emotions Play Dough Mat</a:t>
            </a:r>
            <a:endParaRPr b="1" sz="1200">
              <a:solidFill>
                <a:srgbClr val="1D1D1B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98" name="Google Shape;98;p13"/>
          <p:cNvSpPr/>
          <p:nvPr/>
        </p:nvSpPr>
        <p:spPr>
          <a:xfrm>
            <a:off x="2033600" y="4562475"/>
            <a:ext cx="369300" cy="369300"/>
          </a:xfrm>
          <a:prstGeom prst="ellipse">
            <a:avLst/>
          </a:prstGeom>
          <a:solidFill>
            <a:srgbClr val="DBB44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3"/>
          <p:cNvSpPr/>
          <p:nvPr/>
        </p:nvSpPr>
        <p:spPr>
          <a:xfrm>
            <a:off x="6812550" y="2522888"/>
            <a:ext cx="369300" cy="369300"/>
          </a:xfrm>
          <a:prstGeom prst="ellipse">
            <a:avLst/>
          </a:prstGeom>
          <a:solidFill>
            <a:srgbClr val="E3945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3"/>
          <p:cNvSpPr/>
          <p:nvPr/>
        </p:nvSpPr>
        <p:spPr>
          <a:xfrm>
            <a:off x="6803025" y="7866429"/>
            <a:ext cx="483600" cy="483600"/>
          </a:xfrm>
          <a:prstGeom prst="ellipse">
            <a:avLst/>
          </a:prstGeom>
          <a:solidFill>
            <a:srgbClr val="BD6D4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3"/>
          <p:cNvSpPr txBox="1"/>
          <p:nvPr/>
        </p:nvSpPr>
        <p:spPr>
          <a:xfrm>
            <a:off x="904900" y="3490925"/>
            <a:ext cx="13272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 sz="1000">
                <a:solidFill>
                  <a:srgbClr val="1D1D1B"/>
                </a:solidFill>
                <a:latin typeface="Nunito"/>
                <a:ea typeface="Nunito"/>
                <a:cs typeface="Nunito"/>
                <a:sym typeface="Nunito"/>
              </a:rPr>
              <a:t>Skill: Answering </a:t>
            </a:r>
            <a:endParaRPr b="1" sz="1000">
              <a:solidFill>
                <a:srgbClr val="1D1D1B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000">
                <a:solidFill>
                  <a:srgbClr val="1D1D1B"/>
                </a:solidFill>
                <a:latin typeface="Nunito"/>
                <a:ea typeface="Nunito"/>
                <a:cs typeface="Nunito"/>
                <a:sym typeface="Nunito"/>
              </a:rPr>
              <a:t>Questions</a:t>
            </a:r>
            <a:endParaRPr b="1" sz="1000">
              <a:solidFill>
                <a:srgbClr val="1D1D1B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02" name="Google Shape;102;p13"/>
          <p:cNvSpPr txBox="1"/>
          <p:nvPr/>
        </p:nvSpPr>
        <p:spPr>
          <a:xfrm>
            <a:off x="909674" y="3776675"/>
            <a:ext cx="1327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rgbClr val="1D1D1B"/>
                </a:solidFill>
                <a:latin typeface="Amatic SC"/>
                <a:ea typeface="Amatic SC"/>
                <a:cs typeface="Amatic SC"/>
                <a:sym typeface="Amatic SC"/>
              </a:rPr>
              <a:t>About Me Flower</a:t>
            </a:r>
            <a:endParaRPr b="1" sz="1200">
              <a:solidFill>
                <a:srgbClr val="1D1D1B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103" name="Google Shape;103;p13"/>
          <p:cNvSpPr txBox="1"/>
          <p:nvPr/>
        </p:nvSpPr>
        <p:spPr>
          <a:xfrm>
            <a:off x="2491588" y="3490925"/>
            <a:ext cx="13272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000">
                <a:solidFill>
                  <a:srgbClr val="1D1D1B"/>
                </a:solidFill>
                <a:latin typeface="Nunito"/>
                <a:ea typeface="Nunito"/>
                <a:cs typeface="Nunito"/>
                <a:sym typeface="Nunito"/>
              </a:rPr>
              <a:t>Skills: Identify Letters,</a:t>
            </a:r>
            <a:endParaRPr b="1" sz="1000">
              <a:solidFill>
                <a:srgbClr val="1D1D1B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000">
                <a:solidFill>
                  <a:srgbClr val="1D1D1B"/>
                </a:solidFill>
                <a:latin typeface="Nunito"/>
                <a:ea typeface="Nunito"/>
                <a:cs typeface="Nunito"/>
                <a:sym typeface="Nunito"/>
              </a:rPr>
              <a:t>Identify Letter Sounds</a:t>
            </a:r>
            <a:endParaRPr b="1" sz="1000">
              <a:solidFill>
                <a:srgbClr val="1D1D1B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04" name="Google Shape;104;p13"/>
          <p:cNvSpPr txBox="1"/>
          <p:nvPr/>
        </p:nvSpPr>
        <p:spPr>
          <a:xfrm>
            <a:off x="2496362" y="3776675"/>
            <a:ext cx="1327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rgbClr val="1D1D1B"/>
                </a:solidFill>
                <a:latin typeface="Amatic SC"/>
                <a:ea typeface="Amatic SC"/>
                <a:cs typeface="Amatic SC"/>
                <a:sym typeface="Amatic SC"/>
              </a:rPr>
              <a:t>Yo Yo Sound Stamping</a:t>
            </a:r>
            <a:endParaRPr b="1" sz="1200">
              <a:solidFill>
                <a:srgbClr val="1D1D1B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105" name="Google Shape;105;p13"/>
          <p:cNvSpPr txBox="1"/>
          <p:nvPr/>
        </p:nvSpPr>
        <p:spPr>
          <a:xfrm>
            <a:off x="4080913" y="3490913"/>
            <a:ext cx="14430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000">
                <a:solidFill>
                  <a:srgbClr val="1D1D1B"/>
                </a:solidFill>
                <a:latin typeface="Nunito"/>
                <a:ea typeface="Nunito"/>
                <a:cs typeface="Nunito"/>
                <a:sym typeface="Nunito"/>
              </a:rPr>
              <a:t>Skills: AB Patterns</a:t>
            </a:r>
            <a:endParaRPr b="1" sz="1000">
              <a:solidFill>
                <a:srgbClr val="1D1D1B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06" name="Google Shape;106;p13"/>
          <p:cNvSpPr txBox="1"/>
          <p:nvPr/>
        </p:nvSpPr>
        <p:spPr>
          <a:xfrm>
            <a:off x="4085675" y="3648063"/>
            <a:ext cx="1327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rgbClr val="1D1D1B"/>
                </a:solidFill>
                <a:latin typeface="Amatic SC"/>
                <a:ea typeface="Amatic SC"/>
                <a:cs typeface="Amatic SC"/>
                <a:sym typeface="Amatic SC"/>
              </a:rPr>
              <a:t>Fingerprint Patterns</a:t>
            </a:r>
            <a:endParaRPr b="1" sz="1200">
              <a:solidFill>
                <a:srgbClr val="1D1D1B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107" name="Google Shape;107;p13"/>
          <p:cNvSpPr txBox="1"/>
          <p:nvPr/>
        </p:nvSpPr>
        <p:spPr>
          <a:xfrm>
            <a:off x="5664113" y="3476650"/>
            <a:ext cx="14430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0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Art:</a:t>
            </a:r>
            <a:endParaRPr b="1" sz="1000"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08" name="Google Shape;108;p13"/>
          <p:cNvSpPr txBox="1"/>
          <p:nvPr/>
        </p:nvSpPr>
        <p:spPr>
          <a:xfrm>
            <a:off x="5664124" y="3667125"/>
            <a:ext cx="1365000" cy="295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rPr>
              <a:t>Family Portrait w/Stick </a:t>
            </a:r>
            <a:endParaRPr b="1" sz="1200">
              <a:solidFill>
                <a:schemeClr val="lt1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rPr>
              <a:t>House</a:t>
            </a:r>
            <a:endParaRPr b="1" sz="1200">
              <a:solidFill>
                <a:schemeClr val="lt1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109" name="Google Shape;109;p13"/>
          <p:cNvSpPr txBox="1"/>
          <p:nvPr/>
        </p:nvSpPr>
        <p:spPr>
          <a:xfrm>
            <a:off x="904900" y="5214950"/>
            <a:ext cx="13272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000">
                <a:solidFill>
                  <a:srgbClr val="1D1D1B"/>
                </a:solidFill>
                <a:latin typeface="Nunito"/>
                <a:ea typeface="Nunito"/>
                <a:cs typeface="Nunito"/>
                <a:sym typeface="Nunito"/>
              </a:rPr>
              <a:t>Skill: Vocabulary</a:t>
            </a:r>
            <a:endParaRPr b="1" sz="1000">
              <a:solidFill>
                <a:srgbClr val="1D1D1B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10" name="Google Shape;110;p13"/>
          <p:cNvSpPr txBox="1"/>
          <p:nvPr/>
        </p:nvSpPr>
        <p:spPr>
          <a:xfrm>
            <a:off x="909674" y="5357825"/>
            <a:ext cx="1327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rgbClr val="1D1D1B"/>
                </a:solidFill>
                <a:latin typeface="Amatic SC"/>
                <a:ea typeface="Amatic SC"/>
                <a:cs typeface="Amatic SC"/>
                <a:sym typeface="Amatic SC"/>
              </a:rPr>
              <a:t>Emotion Cards</a:t>
            </a:r>
            <a:endParaRPr b="1" sz="1200">
              <a:solidFill>
                <a:srgbClr val="1D1D1B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111" name="Google Shape;111;p13"/>
          <p:cNvSpPr txBox="1"/>
          <p:nvPr/>
        </p:nvSpPr>
        <p:spPr>
          <a:xfrm>
            <a:off x="2491588" y="5214950"/>
            <a:ext cx="13272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0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Skills: Phonemic </a:t>
            </a:r>
            <a:endParaRPr b="1" sz="1000"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0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A wareness </a:t>
            </a:r>
            <a:endParaRPr b="1" sz="1000"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0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(beginning sounds)</a:t>
            </a:r>
            <a:endParaRPr b="1" sz="1000"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12" name="Google Shape;112;p13"/>
          <p:cNvSpPr txBox="1"/>
          <p:nvPr/>
        </p:nvSpPr>
        <p:spPr>
          <a:xfrm>
            <a:off x="2496362" y="5634050"/>
            <a:ext cx="1327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rPr>
              <a:t>Yummy Y Food Sort</a:t>
            </a:r>
            <a:endParaRPr b="1" sz="1200">
              <a:solidFill>
                <a:schemeClr val="lt1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113" name="Google Shape;113;p13"/>
          <p:cNvSpPr txBox="1"/>
          <p:nvPr/>
        </p:nvSpPr>
        <p:spPr>
          <a:xfrm>
            <a:off x="4080913" y="5214938"/>
            <a:ext cx="14430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000">
                <a:solidFill>
                  <a:srgbClr val="1D1D1B"/>
                </a:solidFill>
                <a:latin typeface="Nunito"/>
                <a:ea typeface="Nunito"/>
                <a:cs typeface="Nunito"/>
                <a:sym typeface="Nunito"/>
              </a:rPr>
              <a:t>Skills: AB Patterns</a:t>
            </a:r>
            <a:endParaRPr b="1" sz="1000">
              <a:solidFill>
                <a:srgbClr val="1D1D1B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14" name="Google Shape;114;p13"/>
          <p:cNvSpPr txBox="1"/>
          <p:nvPr/>
        </p:nvSpPr>
        <p:spPr>
          <a:xfrm>
            <a:off x="4085675" y="5343513"/>
            <a:ext cx="1327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rgbClr val="1D1D1B"/>
                </a:solidFill>
                <a:latin typeface="Amatic SC"/>
                <a:ea typeface="Amatic SC"/>
                <a:cs typeface="Amatic SC"/>
                <a:sym typeface="Amatic SC"/>
              </a:rPr>
              <a:t>Favorite Color Patterns</a:t>
            </a:r>
            <a:endParaRPr b="1" sz="1200">
              <a:solidFill>
                <a:srgbClr val="1D1D1B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115" name="Google Shape;115;p13"/>
          <p:cNvSpPr txBox="1"/>
          <p:nvPr/>
        </p:nvSpPr>
        <p:spPr>
          <a:xfrm>
            <a:off x="5664113" y="5191150"/>
            <a:ext cx="14430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000">
                <a:solidFill>
                  <a:srgbClr val="1D1D1B"/>
                </a:solidFill>
                <a:latin typeface="Nunito"/>
                <a:ea typeface="Nunito"/>
                <a:cs typeface="Nunito"/>
                <a:sym typeface="Nunito"/>
              </a:rPr>
              <a:t>Sensory Bin:</a:t>
            </a:r>
            <a:endParaRPr b="1" sz="1000">
              <a:solidFill>
                <a:srgbClr val="1D1D1B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16" name="Google Shape;116;p13"/>
          <p:cNvSpPr txBox="1"/>
          <p:nvPr/>
        </p:nvSpPr>
        <p:spPr>
          <a:xfrm>
            <a:off x="5664124" y="5381625"/>
            <a:ext cx="1365000" cy="147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rgbClr val="1D1D1B"/>
                </a:solidFill>
                <a:latin typeface="Amatic SC"/>
                <a:ea typeface="Amatic SC"/>
                <a:cs typeface="Amatic SC"/>
                <a:sym typeface="Amatic SC"/>
              </a:rPr>
              <a:t>My Family Sensory Bin</a:t>
            </a:r>
            <a:endParaRPr b="1" sz="1200">
              <a:solidFill>
                <a:srgbClr val="1D1D1B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117" name="Google Shape;117;p13"/>
          <p:cNvSpPr txBox="1"/>
          <p:nvPr/>
        </p:nvSpPr>
        <p:spPr>
          <a:xfrm>
            <a:off x="904900" y="6938975"/>
            <a:ext cx="13272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000">
                <a:solidFill>
                  <a:srgbClr val="1D1D1B"/>
                </a:solidFill>
                <a:latin typeface="Nunito"/>
                <a:ea typeface="Nunito"/>
                <a:cs typeface="Nunito"/>
                <a:sym typeface="Nunito"/>
              </a:rPr>
              <a:t>Skill: Retelling</a:t>
            </a:r>
            <a:endParaRPr b="1" sz="1000">
              <a:solidFill>
                <a:srgbClr val="1D1D1B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18" name="Google Shape;118;p13"/>
          <p:cNvSpPr txBox="1"/>
          <p:nvPr/>
        </p:nvSpPr>
        <p:spPr>
          <a:xfrm>
            <a:off x="909674" y="7072325"/>
            <a:ext cx="1327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rgbClr val="1D1D1B"/>
                </a:solidFill>
                <a:latin typeface="Amatic SC"/>
                <a:ea typeface="Amatic SC"/>
                <a:cs typeface="Amatic SC"/>
                <a:sym typeface="Amatic SC"/>
              </a:rPr>
              <a:t>Chrysanthemum Retelling</a:t>
            </a:r>
            <a:endParaRPr b="1" sz="1200">
              <a:solidFill>
                <a:srgbClr val="1D1D1B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119" name="Google Shape;119;p13"/>
          <p:cNvSpPr txBox="1"/>
          <p:nvPr/>
        </p:nvSpPr>
        <p:spPr>
          <a:xfrm>
            <a:off x="2491588" y="6938975"/>
            <a:ext cx="13272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000">
                <a:solidFill>
                  <a:srgbClr val="1D1D1B"/>
                </a:solidFill>
                <a:latin typeface="Nunito"/>
                <a:ea typeface="Nunito"/>
                <a:cs typeface="Nunito"/>
                <a:sym typeface="Nunito"/>
              </a:rPr>
              <a:t>Skills: Name Writing</a:t>
            </a:r>
            <a:endParaRPr b="1" sz="1000">
              <a:solidFill>
                <a:srgbClr val="1D1D1B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20" name="Google Shape;120;p13"/>
          <p:cNvSpPr txBox="1"/>
          <p:nvPr/>
        </p:nvSpPr>
        <p:spPr>
          <a:xfrm>
            <a:off x="2496362" y="7072325"/>
            <a:ext cx="1327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rgbClr val="1D1D1B"/>
                </a:solidFill>
                <a:latin typeface="Amatic SC"/>
                <a:ea typeface="Amatic SC"/>
                <a:cs typeface="Amatic SC"/>
                <a:sym typeface="Amatic SC"/>
              </a:rPr>
              <a:t>All About Me Name CraPtMty</a:t>
            </a:r>
            <a:endParaRPr b="1" sz="1200">
              <a:solidFill>
                <a:srgbClr val="1D1D1B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121" name="Google Shape;121;p13"/>
          <p:cNvSpPr txBox="1"/>
          <p:nvPr/>
        </p:nvSpPr>
        <p:spPr>
          <a:xfrm>
            <a:off x="4080913" y="6938963"/>
            <a:ext cx="14430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000">
                <a:solidFill>
                  <a:srgbClr val="1D1D1B"/>
                </a:solidFill>
                <a:latin typeface="Nunito"/>
                <a:ea typeface="Nunito"/>
                <a:cs typeface="Nunito"/>
                <a:sym typeface="Nunito"/>
              </a:rPr>
              <a:t>Skills: AB Patterns</a:t>
            </a:r>
            <a:endParaRPr b="1" sz="1000">
              <a:solidFill>
                <a:srgbClr val="1D1D1B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22" name="Google Shape;122;p13"/>
          <p:cNvSpPr txBox="1"/>
          <p:nvPr/>
        </p:nvSpPr>
        <p:spPr>
          <a:xfrm>
            <a:off x="4085675" y="7096113"/>
            <a:ext cx="1327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rgbClr val="1D1D1B"/>
                </a:solidFill>
                <a:latin typeface="Amatic SC"/>
                <a:ea typeface="Amatic SC"/>
                <a:cs typeface="Amatic SC"/>
                <a:sym typeface="Amatic SC"/>
              </a:rPr>
              <a:t>Family Patterns</a:t>
            </a:r>
            <a:endParaRPr b="1" sz="1200">
              <a:solidFill>
                <a:srgbClr val="1D1D1B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123" name="Google Shape;123;p13"/>
          <p:cNvSpPr txBox="1"/>
          <p:nvPr/>
        </p:nvSpPr>
        <p:spPr>
          <a:xfrm>
            <a:off x="5664113" y="6910413"/>
            <a:ext cx="14430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000">
                <a:solidFill>
                  <a:srgbClr val="1D1D1B"/>
                </a:solidFill>
                <a:latin typeface="Nunito"/>
                <a:ea typeface="Nunito"/>
                <a:cs typeface="Nunito"/>
                <a:sym typeface="Nunito"/>
              </a:rPr>
              <a:t>Art:</a:t>
            </a:r>
            <a:endParaRPr b="1" sz="1000">
              <a:solidFill>
                <a:srgbClr val="1D1D1B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24" name="Google Shape;124;p13"/>
          <p:cNvSpPr txBox="1"/>
          <p:nvPr/>
        </p:nvSpPr>
        <p:spPr>
          <a:xfrm>
            <a:off x="5664124" y="7115175"/>
            <a:ext cx="1365000" cy="147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rgbClr val="1D1D1B"/>
                </a:solidFill>
                <a:latin typeface="Amatic SC"/>
                <a:ea typeface="Amatic SC"/>
                <a:cs typeface="Amatic SC"/>
                <a:sym typeface="Amatic SC"/>
              </a:rPr>
              <a:t>Full Body SelP Portrait</a:t>
            </a:r>
            <a:endParaRPr b="1" sz="1200">
              <a:solidFill>
                <a:srgbClr val="1D1D1B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125" name="Google Shape;125;p13"/>
          <p:cNvSpPr txBox="1"/>
          <p:nvPr/>
        </p:nvSpPr>
        <p:spPr>
          <a:xfrm>
            <a:off x="904900" y="8643950"/>
            <a:ext cx="13272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000">
                <a:solidFill>
                  <a:srgbClr val="1D1D1B"/>
                </a:solidFill>
                <a:latin typeface="Nunito"/>
                <a:ea typeface="Nunito"/>
                <a:cs typeface="Nunito"/>
                <a:sym typeface="Nunito"/>
              </a:rPr>
              <a:t>Skill: Tracking Print </a:t>
            </a:r>
            <a:endParaRPr b="1" sz="1000">
              <a:solidFill>
                <a:srgbClr val="1D1D1B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26" name="Google Shape;126;p13"/>
          <p:cNvSpPr txBox="1"/>
          <p:nvPr/>
        </p:nvSpPr>
        <p:spPr>
          <a:xfrm>
            <a:off x="909674" y="8791588"/>
            <a:ext cx="1327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rgbClr val="1D1D1B"/>
                </a:solidFill>
                <a:latin typeface="Amatic SC"/>
                <a:ea typeface="Amatic SC"/>
                <a:cs typeface="Amatic SC"/>
                <a:sym typeface="Amatic SC"/>
              </a:rPr>
              <a:t>"Y“ Emergent Readers</a:t>
            </a:r>
            <a:endParaRPr b="1" sz="1200">
              <a:solidFill>
                <a:srgbClr val="1D1D1B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127" name="Google Shape;127;p13"/>
          <p:cNvSpPr txBox="1"/>
          <p:nvPr/>
        </p:nvSpPr>
        <p:spPr>
          <a:xfrm>
            <a:off x="2491600" y="8643950"/>
            <a:ext cx="13272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000">
                <a:solidFill>
                  <a:srgbClr val="1D1D1B"/>
                </a:solidFill>
                <a:latin typeface="Nunito"/>
                <a:ea typeface="Nunito"/>
                <a:cs typeface="Nunito"/>
                <a:sym typeface="Nunito"/>
              </a:rPr>
              <a:t>Skills: Expressing</a:t>
            </a:r>
            <a:endParaRPr b="1" sz="1000">
              <a:solidFill>
                <a:srgbClr val="1D1D1B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000">
                <a:solidFill>
                  <a:srgbClr val="1D1D1B"/>
                </a:solidFill>
                <a:latin typeface="Nunito"/>
                <a:ea typeface="Nunito"/>
                <a:cs typeface="Nunito"/>
                <a:sym typeface="Nunito"/>
              </a:rPr>
              <a:t>Ideas  in Writing</a:t>
            </a:r>
            <a:endParaRPr b="1" sz="1000">
              <a:solidFill>
                <a:srgbClr val="1D1D1B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28" name="Google Shape;128;p13"/>
          <p:cNvSpPr txBox="1"/>
          <p:nvPr/>
        </p:nvSpPr>
        <p:spPr>
          <a:xfrm>
            <a:off x="2496362" y="8929700"/>
            <a:ext cx="1327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rgbClr val="1D1D1B"/>
                </a:solidFill>
                <a:latin typeface="Amatic SC"/>
                <a:ea typeface="Amatic SC"/>
                <a:cs typeface="Amatic SC"/>
                <a:sym typeface="Amatic SC"/>
              </a:rPr>
              <a:t>All About Me Journal</a:t>
            </a:r>
            <a:endParaRPr b="1" sz="1200">
              <a:solidFill>
                <a:srgbClr val="1D1D1B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129" name="Google Shape;129;p13"/>
          <p:cNvSpPr txBox="1"/>
          <p:nvPr/>
        </p:nvSpPr>
        <p:spPr>
          <a:xfrm>
            <a:off x="4080913" y="8639175"/>
            <a:ext cx="14430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0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Skills: AB Patterns</a:t>
            </a:r>
            <a:endParaRPr b="1" sz="1000"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30" name="Google Shape;130;p13"/>
          <p:cNvSpPr txBox="1"/>
          <p:nvPr/>
        </p:nvSpPr>
        <p:spPr>
          <a:xfrm>
            <a:off x="4085675" y="8796325"/>
            <a:ext cx="1327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rPr>
              <a:t>Clothesline Shirt Patterns</a:t>
            </a:r>
            <a:endParaRPr b="1" sz="1200">
              <a:solidFill>
                <a:schemeClr val="lt1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131" name="Google Shape;131;p13"/>
          <p:cNvSpPr txBox="1"/>
          <p:nvPr/>
        </p:nvSpPr>
        <p:spPr>
          <a:xfrm>
            <a:off x="5664113" y="8624913"/>
            <a:ext cx="14430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000">
                <a:solidFill>
                  <a:srgbClr val="1D1D1B"/>
                </a:solidFill>
                <a:latin typeface="Nunito"/>
                <a:ea typeface="Nunito"/>
                <a:cs typeface="Nunito"/>
                <a:sym typeface="Nunito"/>
              </a:rPr>
              <a:t>Sensory Bin:</a:t>
            </a:r>
            <a:endParaRPr b="1" sz="1000">
              <a:solidFill>
                <a:srgbClr val="1D1D1B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32" name="Google Shape;132;p13"/>
          <p:cNvSpPr txBox="1"/>
          <p:nvPr/>
        </p:nvSpPr>
        <p:spPr>
          <a:xfrm>
            <a:off x="5664124" y="8815388"/>
            <a:ext cx="1365000" cy="147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rgbClr val="1D1D1B"/>
                </a:solidFill>
                <a:latin typeface="Amatic SC"/>
                <a:ea typeface="Amatic SC"/>
                <a:cs typeface="Amatic SC"/>
                <a:sym typeface="Amatic SC"/>
              </a:rPr>
              <a:t>Build a Family Sensory Bin</a:t>
            </a:r>
            <a:endParaRPr b="1" sz="1200">
              <a:solidFill>
                <a:srgbClr val="1D1D1B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pic>
        <p:nvPicPr>
          <p:cNvPr id="133" name="Google Shape;133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396175" y="151325"/>
            <a:ext cx="1227575" cy="1253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807775" y="4033875"/>
            <a:ext cx="853246" cy="23407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-506225" y="4443450"/>
            <a:ext cx="1227575" cy="43896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142875" y="9510719"/>
            <a:ext cx="7884001" cy="2043330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13"/>
          <p:cNvSpPr txBox="1"/>
          <p:nvPr/>
        </p:nvSpPr>
        <p:spPr>
          <a:xfrm rot="-5400000">
            <a:off x="265925" y="2173438"/>
            <a:ext cx="7383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>
                <a:solidFill>
                  <a:srgbClr val="C35532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Day 1</a:t>
            </a:r>
            <a:endParaRPr sz="1500">
              <a:solidFill>
                <a:srgbClr val="C35532"/>
              </a:solidFill>
              <a:latin typeface="Permanent Marker"/>
              <a:ea typeface="Permanent Marker"/>
              <a:cs typeface="Permanent Marker"/>
              <a:sym typeface="Permanent Marker"/>
            </a:endParaRPr>
          </a:p>
        </p:txBody>
      </p:sp>
      <p:sp>
        <p:nvSpPr>
          <p:cNvPr id="138" name="Google Shape;138;p13"/>
          <p:cNvSpPr txBox="1"/>
          <p:nvPr/>
        </p:nvSpPr>
        <p:spPr>
          <a:xfrm rot="-5400000">
            <a:off x="265925" y="3920763"/>
            <a:ext cx="7383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>
                <a:solidFill>
                  <a:srgbClr val="C35532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Day 2</a:t>
            </a:r>
            <a:endParaRPr sz="1500">
              <a:solidFill>
                <a:srgbClr val="C35532"/>
              </a:solidFill>
              <a:latin typeface="Permanent Marker"/>
              <a:ea typeface="Permanent Marker"/>
              <a:cs typeface="Permanent Marker"/>
              <a:sym typeface="Permanent Marker"/>
            </a:endParaRPr>
          </a:p>
        </p:txBody>
      </p:sp>
      <p:sp>
        <p:nvSpPr>
          <p:cNvPr id="139" name="Google Shape;139;p13"/>
          <p:cNvSpPr txBox="1"/>
          <p:nvPr/>
        </p:nvSpPr>
        <p:spPr>
          <a:xfrm rot="-5400000">
            <a:off x="265925" y="5620975"/>
            <a:ext cx="7383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>
                <a:solidFill>
                  <a:srgbClr val="C35532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Day 3</a:t>
            </a:r>
            <a:endParaRPr sz="1500">
              <a:solidFill>
                <a:srgbClr val="C35532"/>
              </a:solidFill>
              <a:latin typeface="Permanent Marker"/>
              <a:ea typeface="Permanent Marker"/>
              <a:cs typeface="Permanent Marker"/>
              <a:sym typeface="Permanent Marker"/>
            </a:endParaRPr>
          </a:p>
        </p:txBody>
      </p:sp>
      <p:sp>
        <p:nvSpPr>
          <p:cNvPr id="140" name="Google Shape;140;p13"/>
          <p:cNvSpPr txBox="1"/>
          <p:nvPr/>
        </p:nvSpPr>
        <p:spPr>
          <a:xfrm rot="-5400000">
            <a:off x="265925" y="7345013"/>
            <a:ext cx="7383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>
                <a:solidFill>
                  <a:srgbClr val="C35532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Day 4</a:t>
            </a:r>
            <a:endParaRPr sz="1500">
              <a:solidFill>
                <a:srgbClr val="C35532"/>
              </a:solidFill>
              <a:latin typeface="Permanent Marker"/>
              <a:ea typeface="Permanent Marker"/>
              <a:cs typeface="Permanent Marker"/>
              <a:sym typeface="Permanent Marker"/>
            </a:endParaRPr>
          </a:p>
        </p:txBody>
      </p:sp>
      <p:sp>
        <p:nvSpPr>
          <p:cNvPr id="141" name="Google Shape;141;p13"/>
          <p:cNvSpPr txBox="1"/>
          <p:nvPr/>
        </p:nvSpPr>
        <p:spPr>
          <a:xfrm rot="-5400000">
            <a:off x="265925" y="9054775"/>
            <a:ext cx="7383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>
                <a:solidFill>
                  <a:srgbClr val="C35532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Day 5</a:t>
            </a:r>
            <a:endParaRPr sz="1500">
              <a:solidFill>
                <a:srgbClr val="C35532"/>
              </a:solidFill>
              <a:latin typeface="Permanent Marker"/>
              <a:ea typeface="Permanent Marker"/>
              <a:cs typeface="Permanent Marker"/>
              <a:sym typeface="Permanent Marker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