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erriweather Light"/>
      <p:regular r:id="rId7"/>
      <p:bold r:id="rId8"/>
      <p:italic r:id="rId9"/>
      <p:boldItalic r:id="rId10"/>
    </p:embeddedFont>
    <p:embeddedFont>
      <p:font typeface="Merriweather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orient="horz" pos="6350">
          <p15:clr>
            <a:srgbClr val="9AA0A6"/>
          </p15:clr>
        </p15:guide>
        <p15:guide id="5" orient="horz" pos="601">
          <p15:clr>
            <a:srgbClr val="9AA0A6"/>
          </p15:clr>
        </p15:guide>
        <p15:guide id="6" pos="2324">
          <p15:clr>
            <a:srgbClr val="9AA0A6"/>
          </p15:clr>
        </p15:guide>
        <p15:guide id="7" pos="2520">
          <p15:clr>
            <a:srgbClr val="9AA0A6"/>
          </p15:clr>
        </p15:guide>
        <p15:guide id="8" orient="horz" pos="527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309"/>
        <p:guide pos="454"/>
        <p:guide pos="6350" orient="horz"/>
        <p:guide pos="601" orient="horz"/>
        <p:guide pos="2324"/>
        <p:guide pos="2520"/>
        <p:guide pos="527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regular.fntdata"/><Relationship Id="rId10" Type="http://schemas.openxmlformats.org/officeDocument/2006/relationships/font" Target="fonts/MerriweatherLight-boldItalic.fntdata"/><Relationship Id="rId13" Type="http://schemas.openxmlformats.org/officeDocument/2006/relationships/font" Target="fonts/Merriweather-italic.fntdata"/><Relationship Id="rId12" Type="http://schemas.openxmlformats.org/officeDocument/2006/relationships/font" Target="fonts/Merriweath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erriweatherLight-italic.fntdata"/><Relationship Id="rId14" Type="http://schemas.openxmlformats.org/officeDocument/2006/relationships/font" Target="fonts/Merriweather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rriweatherLight-regular.fntdata"/><Relationship Id="rId8" Type="http://schemas.openxmlformats.org/officeDocument/2006/relationships/font" Target="fonts/Merriweather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722075" y="947301"/>
            <a:ext cx="6114600" cy="0"/>
          </a:xfrm>
          <a:prstGeom prst="straightConnector1">
            <a:avLst/>
          </a:prstGeom>
          <a:noFill/>
          <a:ln cap="flat" cmpd="sng" w="3810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 txBox="1"/>
          <p:nvPr/>
        </p:nvSpPr>
        <p:spPr>
          <a:xfrm>
            <a:off x="1872150" y="417349"/>
            <a:ext cx="3815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1D1D1B"/>
                </a:solidFill>
                <a:latin typeface="Merriweather"/>
                <a:ea typeface="Merriweather"/>
                <a:cs typeface="Merriweather"/>
                <a:sym typeface="Merriweather"/>
              </a:rPr>
              <a:t>WEEKLY PLANNER</a:t>
            </a:r>
            <a:endParaRPr sz="2000">
              <a:solidFill>
                <a:srgbClr val="1D1D1B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722077" y="1457400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7" name="Google Shape;57;p13"/>
          <p:cNvCxnSpPr/>
          <p:nvPr/>
        </p:nvCxnSpPr>
        <p:spPr>
          <a:xfrm>
            <a:off x="1139425" y="1689250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/>
          <p:nvPr/>
        </p:nvSpPr>
        <p:spPr>
          <a:xfrm>
            <a:off x="722077" y="1822415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" name="Google Shape;59;p13"/>
          <p:cNvCxnSpPr/>
          <p:nvPr/>
        </p:nvCxnSpPr>
        <p:spPr>
          <a:xfrm>
            <a:off x="1139425" y="2054265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13"/>
          <p:cNvSpPr/>
          <p:nvPr/>
        </p:nvSpPr>
        <p:spPr>
          <a:xfrm>
            <a:off x="722077" y="2187430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13"/>
          <p:cNvCxnSpPr/>
          <p:nvPr/>
        </p:nvCxnSpPr>
        <p:spPr>
          <a:xfrm>
            <a:off x="1139425" y="2419280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/>
          <p:nvPr/>
        </p:nvSpPr>
        <p:spPr>
          <a:xfrm>
            <a:off x="722077" y="2552445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3" name="Google Shape;63;p13"/>
          <p:cNvCxnSpPr/>
          <p:nvPr/>
        </p:nvCxnSpPr>
        <p:spPr>
          <a:xfrm>
            <a:off x="1139425" y="2784295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/>
          <p:nvPr/>
        </p:nvSpPr>
        <p:spPr>
          <a:xfrm>
            <a:off x="722077" y="2917460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" name="Google Shape;65;p13"/>
          <p:cNvCxnSpPr/>
          <p:nvPr/>
        </p:nvCxnSpPr>
        <p:spPr>
          <a:xfrm>
            <a:off x="1139425" y="3149310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Google Shape;66;p13"/>
          <p:cNvSpPr/>
          <p:nvPr/>
        </p:nvSpPr>
        <p:spPr>
          <a:xfrm>
            <a:off x="722077" y="3282475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/>
          <p:nvPr/>
        </p:nvCxnSpPr>
        <p:spPr>
          <a:xfrm>
            <a:off x="1139425" y="3514325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/>
          <p:nvPr/>
        </p:nvSpPr>
        <p:spPr>
          <a:xfrm>
            <a:off x="722077" y="3647490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9" name="Google Shape;69;p13"/>
          <p:cNvCxnSpPr/>
          <p:nvPr/>
        </p:nvCxnSpPr>
        <p:spPr>
          <a:xfrm>
            <a:off x="1139425" y="3879340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/>
          <p:nvPr/>
        </p:nvSpPr>
        <p:spPr>
          <a:xfrm>
            <a:off x="722077" y="4012505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1" name="Google Shape;71;p13"/>
          <p:cNvCxnSpPr/>
          <p:nvPr/>
        </p:nvCxnSpPr>
        <p:spPr>
          <a:xfrm>
            <a:off x="1139425" y="4244355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3"/>
          <p:cNvSpPr/>
          <p:nvPr/>
        </p:nvSpPr>
        <p:spPr>
          <a:xfrm>
            <a:off x="722077" y="4377520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3" name="Google Shape;73;p13"/>
          <p:cNvCxnSpPr/>
          <p:nvPr/>
        </p:nvCxnSpPr>
        <p:spPr>
          <a:xfrm>
            <a:off x="1139425" y="4609370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/>
          <p:nvPr/>
        </p:nvSpPr>
        <p:spPr>
          <a:xfrm>
            <a:off x="722077" y="4742535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5" name="Google Shape;75;p13"/>
          <p:cNvCxnSpPr/>
          <p:nvPr/>
        </p:nvCxnSpPr>
        <p:spPr>
          <a:xfrm>
            <a:off x="1139425" y="4974385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/>
          <p:nvPr/>
        </p:nvSpPr>
        <p:spPr>
          <a:xfrm>
            <a:off x="722077" y="5107550"/>
            <a:ext cx="238500" cy="2385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3"/>
          <p:cNvCxnSpPr/>
          <p:nvPr/>
        </p:nvCxnSpPr>
        <p:spPr>
          <a:xfrm>
            <a:off x="1139425" y="5339400"/>
            <a:ext cx="24921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>
            <a:off x="1453049" y="1109625"/>
            <a:ext cx="1653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Merriweather"/>
                <a:ea typeface="Merriweather"/>
                <a:cs typeface="Merriweather"/>
                <a:sym typeface="Merriweather"/>
              </a:rPr>
              <a:t>CHECKLIST</a:t>
            </a:r>
            <a:endParaRPr b="1" sz="1000">
              <a:solidFill>
                <a:srgbClr val="1D1D1B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4001200" y="1245425"/>
            <a:ext cx="2835300" cy="19146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4001200" y="1245425"/>
            <a:ext cx="2835300" cy="338700"/>
          </a:xfrm>
          <a:prstGeom prst="rect">
            <a:avLst/>
          </a:prstGeom>
          <a:solidFill>
            <a:srgbClr val="C8E3CB"/>
          </a:solidFill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4591900" y="1245425"/>
            <a:ext cx="1653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Merriweather"/>
                <a:ea typeface="Merriweather"/>
                <a:cs typeface="Merriweather"/>
                <a:sym typeface="Merriweather"/>
              </a:rPr>
              <a:t>APPOINTMENT</a:t>
            </a:r>
            <a:endParaRPr b="1" sz="1000">
              <a:solidFill>
                <a:srgbClr val="1D1D1B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4001200" y="3431400"/>
            <a:ext cx="2835300" cy="19146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001200" y="3431400"/>
            <a:ext cx="2835300" cy="338700"/>
          </a:xfrm>
          <a:prstGeom prst="rect">
            <a:avLst/>
          </a:prstGeom>
          <a:solidFill>
            <a:srgbClr val="C8E3CB"/>
          </a:solidFill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4591900" y="3431400"/>
            <a:ext cx="1653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Merriweather"/>
                <a:ea typeface="Merriweather"/>
                <a:cs typeface="Merriweather"/>
                <a:sym typeface="Merriweather"/>
              </a:rPr>
              <a:t>NOTES</a:t>
            </a:r>
            <a:endParaRPr b="1" sz="1000">
              <a:solidFill>
                <a:srgbClr val="1D1D1B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722075" y="5697100"/>
            <a:ext cx="6114600" cy="2199300"/>
          </a:xfrm>
          <a:prstGeom prst="rect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722075" y="5988575"/>
            <a:ext cx="6107700" cy="0"/>
          </a:xfrm>
          <a:prstGeom prst="straightConnector1">
            <a:avLst/>
          </a:prstGeom>
          <a:noFill/>
          <a:ln cap="flat" cmpd="sng" w="9525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1584707" y="5703725"/>
            <a:ext cx="0" cy="2192700"/>
          </a:xfrm>
          <a:prstGeom prst="straightConnector1">
            <a:avLst/>
          </a:prstGeom>
          <a:noFill/>
          <a:ln cap="flat" cmpd="sng" w="9525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2460589" y="5703725"/>
            <a:ext cx="0" cy="2192700"/>
          </a:xfrm>
          <a:prstGeom prst="straightConnector1">
            <a:avLst/>
          </a:prstGeom>
          <a:noFill/>
          <a:ln cap="flat" cmpd="sng" w="9525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3336471" y="5703725"/>
            <a:ext cx="0" cy="2192700"/>
          </a:xfrm>
          <a:prstGeom prst="straightConnector1">
            <a:avLst/>
          </a:prstGeom>
          <a:noFill/>
          <a:ln cap="flat" cmpd="sng" w="9525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4212354" y="5703725"/>
            <a:ext cx="0" cy="2192700"/>
          </a:xfrm>
          <a:prstGeom prst="straightConnector1">
            <a:avLst/>
          </a:prstGeom>
          <a:noFill/>
          <a:ln cap="flat" cmpd="sng" w="9525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5088236" y="5703725"/>
            <a:ext cx="0" cy="2192700"/>
          </a:xfrm>
          <a:prstGeom prst="straightConnector1">
            <a:avLst/>
          </a:prstGeom>
          <a:noFill/>
          <a:ln cap="flat" cmpd="sng" w="9525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5964118" y="5703725"/>
            <a:ext cx="0" cy="2192700"/>
          </a:xfrm>
          <a:prstGeom prst="straightConnector1">
            <a:avLst/>
          </a:prstGeom>
          <a:noFill/>
          <a:ln cap="flat" cmpd="sng" w="9525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Google Shape;93;p13"/>
          <p:cNvSpPr txBox="1"/>
          <p:nvPr/>
        </p:nvSpPr>
        <p:spPr>
          <a:xfrm>
            <a:off x="722075" y="5679275"/>
            <a:ext cx="869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1D1D1B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Monday</a:t>
            </a:r>
            <a:endParaRPr i="1" sz="1000">
              <a:solidFill>
                <a:srgbClr val="1D1D1B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591400" y="5679275"/>
            <a:ext cx="87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1D1D1B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Tuesday</a:t>
            </a:r>
            <a:endParaRPr i="1" sz="1000">
              <a:solidFill>
                <a:srgbClr val="1D1D1B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467300" y="5679275"/>
            <a:ext cx="869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1D1D1B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Wednesday</a:t>
            </a:r>
            <a:endParaRPr i="1" sz="1000">
              <a:solidFill>
                <a:srgbClr val="1D1D1B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336500" y="5679275"/>
            <a:ext cx="869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1D1D1B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Thursday</a:t>
            </a:r>
            <a:endParaRPr i="1" sz="1000">
              <a:solidFill>
                <a:srgbClr val="1D1D1B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4212450" y="5679275"/>
            <a:ext cx="87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1D1D1B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Friday</a:t>
            </a:r>
            <a:endParaRPr i="1" sz="1000">
              <a:solidFill>
                <a:srgbClr val="1D1D1B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5088350" y="5679275"/>
            <a:ext cx="869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1D1D1B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Saturday</a:t>
            </a:r>
            <a:endParaRPr i="1" sz="1000">
              <a:solidFill>
                <a:srgbClr val="1D1D1B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5969422" y="5679275"/>
            <a:ext cx="869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000">
                <a:solidFill>
                  <a:srgbClr val="1D1D1B"/>
                </a:solidFill>
                <a:latin typeface="Merriweather Light"/>
                <a:ea typeface="Merriweather Light"/>
                <a:cs typeface="Merriweather Light"/>
                <a:sym typeface="Merriweather Light"/>
              </a:rPr>
              <a:t>Sunday</a:t>
            </a:r>
            <a:endParaRPr i="1" sz="1000">
              <a:solidFill>
                <a:srgbClr val="1D1D1B"/>
              </a:solidFill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722075" y="8254100"/>
            <a:ext cx="2900400" cy="1825800"/>
          </a:xfrm>
          <a:prstGeom prst="rect">
            <a:avLst/>
          </a:prstGeom>
          <a:solidFill>
            <a:srgbClr val="C8E3CB"/>
          </a:solidFill>
          <a:ln cap="flat" cmpd="sng" w="19050">
            <a:solidFill>
              <a:srgbClr val="A8D0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1312775" y="8253628"/>
            <a:ext cx="1653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Merriweather"/>
                <a:ea typeface="Merriweather"/>
                <a:cs typeface="Merriweather"/>
                <a:sym typeface="Merriweather"/>
              </a:rPr>
              <a:t>REMINDER</a:t>
            </a:r>
            <a:endParaRPr b="1" sz="1000">
              <a:solidFill>
                <a:srgbClr val="1D1D1B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682701" y="8248402"/>
            <a:ext cx="1653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1D1D1B"/>
                </a:solidFill>
                <a:latin typeface="Merriweather"/>
                <a:ea typeface="Merriweather"/>
                <a:cs typeface="Merriweather"/>
                <a:sym typeface="Merriweather"/>
              </a:rPr>
              <a:t>WEEKLY PRIORITIES</a:t>
            </a:r>
            <a:endParaRPr b="1" sz="1000">
              <a:solidFill>
                <a:srgbClr val="1D1D1B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999588" y="8594176"/>
            <a:ext cx="149100" cy="149100"/>
          </a:xfrm>
          <a:prstGeom prst="ellipse">
            <a:avLst/>
          </a:prstGeom>
          <a:solidFill>
            <a:srgbClr val="C8E3C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4" name="Google Shape;104;p13"/>
          <p:cNvCxnSpPr/>
          <p:nvPr/>
        </p:nvCxnSpPr>
        <p:spPr>
          <a:xfrm>
            <a:off x="4218213" y="8774200"/>
            <a:ext cx="26199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Google Shape;105;p13"/>
          <p:cNvSpPr/>
          <p:nvPr/>
        </p:nvSpPr>
        <p:spPr>
          <a:xfrm>
            <a:off x="3999588" y="8920439"/>
            <a:ext cx="149100" cy="149100"/>
          </a:xfrm>
          <a:prstGeom prst="ellipse">
            <a:avLst/>
          </a:prstGeom>
          <a:solidFill>
            <a:srgbClr val="C8E3C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Google Shape;106;p13"/>
          <p:cNvCxnSpPr/>
          <p:nvPr/>
        </p:nvCxnSpPr>
        <p:spPr>
          <a:xfrm>
            <a:off x="4218213" y="9100463"/>
            <a:ext cx="26199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7" name="Google Shape;107;p13"/>
          <p:cNvSpPr/>
          <p:nvPr/>
        </p:nvSpPr>
        <p:spPr>
          <a:xfrm>
            <a:off x="3999588" y="9246701"/>
            <a:ext cx="149100" cy="149100"/>
          </a:xfrm>
          <a:prstGeom prst="ellipse">
            <a:avLst/>
          </a:prstGeom>
          <a:solidFill>
            <a:srgbClr val="C8E3C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8" name="Google Shape;108;p13"/>
          <p:cNvCxnSpPr/>
          <p:nvPr/>
        </p:nvCxnSpPr>
        <p:spPr>
          <a:xfrm>
            <a:off x="4218213" y="9426725"/>
            <a:ext cx="26199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13"/>
          <p:cNvSpPr/>
          <p:nvPr/>
        </p:nvSpPr>
        <p:spPr>
          <a:xfrm>
            <a:off x="3999588" y="9572964"/>
            <a:ext cx="149100" cy="149100"/>
          </a:xfrm>
          <a:prstGeom prst="ellipse">
            <a:avLst/>
          </a:prstGeom>
          <a:solidFill>
            <a:srgbClr val="C8E3C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0" name="Google Shape;110;p13"/>
          <p:cNvCxnSpPr/>
          <p:nvPr/>
        </p:nvCxnSpPr>
        <p:spPr>
          <a:xfrm>
            <a:off x="4218213" y="9752988"/>
            <a:ext cx="26199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1" name="Google Shape;111;p13"/>
          <p:cNvSpPr/>
          <p:nvPr/>
        </p:nvSpPr>
        <p:spPr>
          <a:xfrm>
            <a:off x="3999588" y="9899226"/>
            <a:ext cx="149100" cy="149100"/>
          </a:xfrm>
          <a:prstGeom prst="ellipse">
            <a:avLst/>
          </a:prstGeom>
          <a:solidFill>
            <a:srgbClr val="C8E3C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2" name="Google Shape;112;p13"/>
          <p:cNvCxnSpPr/>
          <p:nvPr/>
        </p:nvCxnSpPr>
        <p:spPr>
          <a:xfrm>
            <a:off x="4218213" y="10079250"/>
            <a:ext cx="2619900" cy="0"/>
          </a:xfrm>
          <a:prstGeom prst="straightConnector1">
            <a:avLst/>
          </a:prstGeom>
          <a:noFill/>
          <a:ln cap="flat" cmpd="sng" w="19050">
            <a:solidFill>
              <a:srgbClr val="A8D098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