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</p:sldIdLst>
  <p:sldSz cy="10692000" cx="7560000"/>
  <p:notesSz cx="6858000" cy="9144000"/>
  <p:embeddedFontLst>
    <p:embeddedFont>
      <p:font typeface="Comfortaa SemiBold"/>
      <p:regular r:id="rId8"/>
      <p:bold r:id="rId9"/>
    </p:embeddedFont>
    <p:embeddedFont>
      <p:font typeface="Great Vibes"/>
      <p:regular r:id="rId10"/>
    </p:embeddedFont>
    <p:embeddedFont>
      <p:font typeface="Comfortaa Medium"/>
      <p:regular r:id="rId11"/>
      <p:bold r:id="rId12"/>
    </p:embeddedFont>
    <p:embeddedFont>
      <p:font typeface="Comfortaa"/>
      <p:regular r:id="rId13"/>
      <p:bold r:id="rId1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368">
          <p15:clr>
            <a:srgbClr val="747775"/>
          </p15:clr>
        </p15:guide>
        <p15:guide id="2" pos="2243">
          <p15:clr>
            <a:srgbClr val="747775"/>
          </p15:clr>
        </p15:guide>
        <p15:guide id="3" pos="340">
          <p15:clr>
            <a:srgbClr val="747775"/>
          </p15:clr>
        </p15:guide>
        <p15:guide id="4" pos="4422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368" orient="horz"/>
        <p:guide pos="2243"/>
        <p:guide pos="340"/>
        <p:guide pos="4422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ComfortaaMedium-regular.fntdata"/><Relationship Id="rId10" Type="http://schemas.openxmlformats.org/officeDocument/2006/relationships/font" Target="fonts/GreatVibes-regular.fntdata"/><Relationship Id="rId13" Type="http://schemas.openxmlformats.org/officeDocument/2006/relationships/font" Target="fonts/Comfortaa-regular.fntdata"/><Relationship Id="rId12" Type="http://schemas.openxmlformats.org/officeDocument/2006/relationships/font" Target="fonts/ComfortaaMedium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ComfortaaSemiBold-bold.fntdata"/><Relationship Id="rId14" Type="http://schemas.openxmlformats.org/officeDocument/2006/relationships/font" Target="fonts/Comfortaa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font" Target="fonts/ComfortaaSemiBold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2486c163961_0_35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2486c163961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57712" y="1547778"/>
            <a:ext cx="7044600" cy="426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57705" y="5891409"/>
            <a:ext cx="7044600" cy="164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57705" y="2299346"/>
            <a:ext cx="7044600" cy="408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57705" y="6552657"/>
            <a:ext cx="7044600" cy="27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57705" y="4471058"/>
            <a:ext cx="7044600" cy="174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57705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3995291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57705" y="1154948"/>
            <a:ext cx="2321700" cy="1570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57705" y="2888617"/>
            <a:ext cx="2321700" cy="66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05325" y="935745"/>
            <a:ext cx="5264700" cy="850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780000" y="-260"/>
            <a:ext cx="3780000" cy="1069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19508" y="2563450"/>
            <a:ext cx="3344400" cy="308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19508" y="5826865"/>
            <a:ext cx="3344400" cy="256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083839" y="1505164"/>
            <a:ext cx="3172200" cy="76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57705" y="8794266"/>
            <a:ext cx="4959600" cy="125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png"/><Relationship Id="rId4" Type="http://schemas.openxmlformats.org/officeDocument/2006/relationships/image" Target="../media/image2.png"/><Relationship Id="rId9" Type="http://schemas.openxmlformats.org/officeDocument/2006/relationships/image" Target="../media/image1.png"/><Relationship Id="rId5" Type="http://schemas.openxmlformats.org/officeDocument/2006/relationships/image" Target="../media/image7.jpg"/><Relationship Id="rId6" Type="http://schemas.openxmlformats.org/officeDocument/2006/relationships/image" Target="../media/image11.jpg"/><Relationship Id="rId7" Type="http://schemas.openxmlformats.org/officeDocument/2006/relationships/image" Target="../media/image6.jpg"/><Relationship Id="rId8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Relationship Id="rId4" Type="http://schemas.openxmlformats.org/officeDocument/2006/relationships/image" Target="../media/image2.png"/><Relationship Id="rId5" Type="http://schemas.openxmlformats.org/officeDocument/2006/relationships/image" Target="../media/image8.png"/><Relationship Id="rId6" Type="http://schemas.openxmlformats.org/officeDocument/2006/relationships/image" Target="../media/image3.png"/><Relationship Id="rId7" Type="http://schemas.openxmlformats.org/officeDocument/2006/relationships/image" Target="../media/image7.jpg"/><Relationship Id="rId8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 amt="20000"/>
          </a:blip>
          <a:srcRect b="18899" l="4348" r="-2513" t="-6480"/>
          <a:stretch/>
        </p:blipFill>
        <p:spPr>
          <a:xfrm flipH="1" rot="-5400000">
            <a:off x="4240425" y="6550600"/>
            <a:ext cx="3512000" cy="31333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5" name="Google Shape;55;p13"/>
          <p:cNvGrpSpPr/>
          <p:nvPr/>
        </p:nvGrpSpPr>
        <p:grpSpPr>
          <a:xfrm>
            <a:off x="-1" y="-7100"/>
            <a:ext cx="7560001" cy="2075599"/>
            <a:chOff x="-1" y="-7100"/>
            <a:chExt cx="7560001" cy="2075599"/>
          </a:xfrm>
        </p:grpSpPr>
        <p:pic>
          <p:nvPicPr>
            <p:cNvPr id="56" name="Google Shape;56;p13"/>
            <p:cNvPicPr preferRelativeResize="0"/>
            <p:nvPr/>
          </p:nvPicPr>
          <p:blipFill rotWithShape="1">
            <a:blip r:embed="rId4">
              <a:alphaModFix amt="20000"/>
            </a:blip>
            <a:srcRect b="19395" l="33908" r="-72" t="-11620"/>
            <a:stretch/>
          </p:blipFill>
          <p:spPr>
            <a:xfrm rot="5400000">
              <a:off x="408725" y="-415826"/>
              <a:ext cx="2075599" cy="28930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7" name="Google Shape;57;p13"/>
            <p:cNvPicPr preferRelativeResize="0"/>
            <p:nvPr/>
          </p:nvPicPr>
          <p:blipFill rotWithShape="1">
            <a:blip r:embed="rId4">
              <a:alphaModFix amt="20000"/>
            </a:blip>
            <a:srcRect b="19395" l="33908" r="-72" t="-11620"/>
            <a:stretch/>
          </p:blipFill>
          <p:spPr>
            <a:xfrm flipH="1" rot="-5400000">
              <a:off x="5075675" y="-415826"/>
              <a:ext cx="2075599" cy="289305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58" name="Google Shape;58;p13"/>
          <p:cNvPicPr preferRelativeResize="0"/>
          <p:nvPr/>
        </p:nvPicPr>
        <p:blipFill rotWithShape="1">
          <a:blip r:embed="rId5">
            <a:alphaModFix/>
          </a:blip>
          <a:srcRect b="13294" l="3797" r="6209" t="62144"/>
          <a:stretch/>
        </p:blipFill>
        <p:spPr>
          <a:xfrm>
            <a:off x="-1" y="2255662"/>
            <a:ext cx="7560001" cy="3095997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3"/>
          <p:cNvSpPr/>
          <p:nvPr/>
        </p:nvSpPr>
        <p:spPr>
          <a:xfrm>
            <a:off x="0" y="0"/>
            <a:ext cx="7560000" cy="108000"/>
          </a:xfrm>
          <a:prstGeom prst="rect">
            <a:avLst/>
          </a:prstGeom>
          <a:solidFill>
            <a:srgbClr val="31323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13"/>
          <p:cNvSpPr/>
          <p:nvPr/>
        </p:nvSpPr>
        <p:spPr>
          <a:xfrm>
            <a:off x="0" y="9972375"/>
            <a:ext cx="7560000" cy="720000"/>
          </a:xfrm>
          <a:prstGeom prst="rect">
            <a:avLst/>
          </a:prstGeom>
          <a:solidFill>
            <a:srgbClr val="31323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1" name="Google Shape;61;p13"/>
          <p:cNvGrpSpPr/>
          <p:nvPr/>
        </p:nvGrpSpPr>
        <p:grpSpPr>
          <a:xfrm>
            <a:off x="524875" y="391800"/>
            <a:ext cx="6495125" cy="184800"/>
            <a:chOff x="524875" y="391800"/>
            <a:chExt cx="6495125" cy="184800"/>
          </a:xfrm>
        </p:grpSpPr>
        <p:sp>
          <p:nvSpPr>
            <p:cNvPr id="62" name="Google Shape;62;p13"/>
            <p:cNvSpPr txBox="1"/>
            <p:nvPr/>
          </p:nvSpPr>
          <p:spPr>
            <a:xfrm>
              <a:off x="524875" y="391800"/>
              <a:ext cx="20412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200">
                  <a:latin typeface="Comfortaa Medium"/>
                  <a:ea typeface="Comfortaa Medium"/>
                  <a:cs typeface="Comfortaa Medium"/>
                  <a:sym typeface="Comfortaa Medium"/>
                </a:rPr>
                <a:t>NEW COLLECTION</a:t>
              </a:r>
              <a:endParaRPr sz="1200">
                <a:latin typeface="Comfortaa Medium"/>
                <a:ea typeface="Comfortaa Medium"/>
                <a:cs typeface="Comfortaa Medium"/>
                <a:sym typeface="Comfortaa Medium"/>
              </a:endParaRPr>
            </a:p>
          </p:txBody>
        </p:sp>
        <p:sp>
          <p:nvSpPr>
            <p:cNvPr id="63" name="Google Shape;63;p13"/>
            <p:cNvSpPr txBox="1"/>
            <p:nvPr/>
          </p:nvSpPr>
          <p:spPr>
            <a:xfrm>
              <a:off x="4978800" y="391800"/>
              <a:ext cx="20412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200">
                  <a:latin typeface="Comfortaa Medium"/>
                  <a:ea typeface="Comfortaa Medium"/>
                  <a:cs typeface="Comfortaa Medium"/>
                  <a:sym typeface="Comfortaa Medium"/>
                </a:rPr>
                <a:t>NEW INCOME</a:t>
              </a:r>
              <a:endParaRPr sz="1200">
                <a:latin typeface="Comfortaa Medium"/>
                <a:ea typeface="Comfortaa Medium"/>
                <a:cs typeface="Comfortaa Medium"/>
                <a:sym typeface="Comfortaa Medium"/>
              </a:endParaRPr>
            </a:p>
          </p:txBody>
        </p:sp>
      </p:grpSp>
      <p:sp>
        <p:nvSpPr>
          <p:cNvPr id="64" name="Google Shape;64;p13"/>
          <p:cNvSpPr txBox="1"/>
          <p:nvPr/>
        </p:nvSpPr>
        <p:spPr>
          <a:xfrm>
            <a:off x="529950" y="817450"/>
            <a:ext cx="6500100" cy="109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7100">
                <a:latin typeface="Great Vibes"/>
                <a:ea typeface="Great Vibes"/>
                <a:cs typeface="Great Vibes"/>
                <a:sym typeface="Great Vibes"/>
              </a:rPr>
              <a:t>Weekly Newsletter</a:t>
            </a:r>
            <a:endParaRPr sz="7100">
              <a:latin typeface="Great Vibes"/>
              <a:ea typeface="Great Vibes"/>
              <a:cs typeface="Great Vibes"/>
              <a:sym typeface="Great Vibes"/>
            </a:endParaRPr>
          </a:p>
        </p:txBody>
      </p:sp>
      <p:pic>
        <p:nvPicPr>
          <p:cNvPr id="65" name="Google Shape;65;p13"/>
          <p:cNvPicPr preferRelativeResize="0"/>
          <p:nvPr/>
        </p:nvPicPr>
        <p:blipFill rotWithShape="1">
          <a:blip r:embed="rId6">
            <a:alphaModFix/>
          </a:blip>
          <a:srcRect b="0" l="0" r="58992" t="5132"/>
          <a:stretch/>
        </p:blipFill>
        <p:spPr>
          <a:xfrm flipH="1">
            <a:off x="4833600" y="3096857"/>
            <a:ext cx="2186400" cy="3372000"/>
          </a:xfrm>
          <a:prstGeom prst="round2SameRect">
            <a:avLst>
              <a:gd fmla="val 50000" name="adj1"/>
              <a:gd fmla="val 0" name="adj2"/>
            </a:avLst>
          </a:prstGeom>
          <a:noFill/>
          <a:ln>
            <a:noFill/>
          </a:ln>
        </p:spPr>
      </p:pic>
      <p:pic>
        <p:nvPicPr>
          <p:cNvPr id="66" name="Google Shape;66;p13"/>
          <p:cNvPicPr preferRelativeResize="0"/>
          <p:nvPr/>
        </p:nvPicPr>
        <p:blipFill rotWithShape="1">
          <a:blip r:embed="rId7">
            <a:alphaModFix/>
          </a:blip>
          <a:srcRect b="0" l="0" r="0" t="5374"/>
          <a:stretch/>
        </p:blipFill>
        <p:spPr>
          <a:xfrm flipH="1">
            <a:off x="530000" y="5700775"/>
            <a:ext cx="2754000" cy="3909900"/>
          </a:xfrm>
          <a:prstGeom prst="round2DiagRect">
            <a:avLst>
              <a:gd fmla="val 48007" name="adj1"/>
              <a:gd fmla="val 0" name="adj2"/>
            </a:avLst>
          </a:prstGeom>
          <a:noFill/>
          <a:ln>
            <a:noFill/>
          </a:ln>
        </p:spPr>
      </p:pic>
      <p:sp>
        <p:nvSpPr>
          <p:cNvPr id="67" name="Google Shape;67;p13"/>
          <p:cNvSpPr txBox="1"/>
          <p:nvPr/>
        </p:nvSpPr>
        <p:spPr>
          <a:xfrm>
            <a:off x="4087442" y="6964041"/>
            <a:ext cx="29355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" sz="2700">
                <a:latin typeface="Comfortaa SemiBold"/>
                <a:ea typeface="Comfortaa SemiBold"/>
                <a:cs typeface="Comfortaa SemiBold"/>
                <a:sym typeface="Comfortaa SemiBold"/>
              </a:rPr>
              <a:t>New this week</a:t>
            </a:r>
            <a:endParaRPr sz="2700">
              <a:latin typeface="Comfortaa SemiBold"/>
              <a:ea typeface="Comfortaa SemiBold"/>
              <a:cs typeface="Comfortaa SemiBold"/>
              <a:sym typeface="Comfortaa SemiBold"/>
            </a:endParaRPr>
          </a:p>
        </p:txBody>
      </p:sp>
      <p:sp>
        <p:nvSpPr>
          <p:cNvPr id="68" name="Google Shape;68;p13"/>
          <p:cNvSpPr txBox="1"/>
          <p:nvPr/>
        </p:nvSpPr>
        <p:spPr>
          <a:xfrm>
            <a:off x="3582525" y="7678000"/>
            <a:ext cx="3440400" cy="114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latin typeface="Comfortaa SemiBold"/>
                <a:ea typeface="Comfortaa SemiBold"/>
                <a:cs typeface="Comfortaa SemiBold"/>
                <a:sym typeface="Comfortaa SemiBold"/>
              </a:rPr>
              <a:t>Pellentesque facilisis elementum </a:t>
            </a:r>
            <a:endParaRPr sz="1200">
              <a:latin typeface="Comfortaa SemiBold"/>
              <a:ea typeface="Comfortaa SemiBold"/>
              <a:cs typeface="Comfortaa SemiBold"/>
              <a:sym typeface="Comfortaa SemiBold"/>
            </a:endParaRPr>
          </a:p>
          <a:p>
            <a:pPr indent="0" lvl="0" marL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latin typeface="Comfortaa SemiBold"/>
                <a:ea typeface="Comfortaa SemiBold"/>
                <a:cs typeface="Comfortaa SemiBold"/>
                <a:sym typeface="Comfortaa SemiBold"/>
              </a:rPr>
              <a:t>imperdiet. Vivamus turpis ipsum, </a:t>
            </a:r>
            <a:endParaRPr sz="1200">
              <a:latin typeface="Comfortaa SemiBold"/>
              <a:ea typeface="Comfortaa SemiBold"/>
              <a:cs typeface="Comfortaa SemiBold"/>
              <a:sym typeface="Comfortaa SemiBold"/>
            </a:endParaRPr>
          </a:p>
          <a:p>
            <a:pPr indent="0" lvl="0" marL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latin typeface="Comfortaa SemiBold"/>
                <a:ea typeface="Comfortaa SemiBold"/>
                <a:cs typeface="Comfortaa SemiBold"/>
                <a:sym typeface="Comfortaa SemiBold"/>
              </a:rPr>
              <a:t>imperdiet eget malesuada sed, </a:t>
            </a:r>
            <a:endParaRPr sz="1200">
              <a:latin typeface="Comfortaa SemiBold"/>
              <a:ea typeface="Comfortaa SemiBold"/>
              <a:cs typeface="Comfortaa SemiBold"/>
              <a:sym typeface="Comfortaa SemiBold"/>
            </a:endParaRPr>
          </a:p>
          <a:p>
            <a:pPr indent="0" lvl="0" marL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latin typeface="Comfortaa SemiBold"/>
                <a:ea typeface="Comfortaa SemiBold"/>
                <a:cs typeface="Comfortaa SemiBold"/>
                <a:sym typeface="Comfortaa SemiBold"/>
              </a:rPr>
              <a:t>pretium quis nisl. Aliquam quis </a:t>
            </a:r>
            <a:endParaRPr sz="1200">
              <a:latin typeface="Comfortaa SemiBold"/>
              <a:ea typeface="Comfortaa SemiBold"/>
              <a:cs typeface="Comfortaa SemiBold"/>
              <a:sym typeface="Comfortaa SemiBold"/>
            </a:endParaRPr>
          </a:p>
          <a:p>
            <a:pPr indent="0" lvl="0" marL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latin typeface="Comfortaa SemiBold"/>
                <a:ea typeface="Comfortaa SemiBold"/>
                <a:cs typeface="Comfortaa SemiBold"/>
                <a:sym typeface="Comfortaa SemiBold"/>
              </a:rPr>
              <a:t>ullamcorper sapien. </a:t>
            </a:r>
            <a:endParaRPr sz="1200">
              <a:latin typeface="Comfortaa SemiBold"/>
              <a:ea typeface="Comfortaa SemiBold"/>
              <a:cs typeface="Comfortaa SemiBold"/>
              <a:sym typeface="Comfortaa SemiBold"/>
            </a:endParaRPr>
          </a:p>
        </p:txBody>
      </p:sp>
      <p:grpSp>
        <p:nvGrpSpPr>
          <p:cNvPr id="69" name="Google Shape;69;p13"/>
          <p:cNvGrpSpPr/>
          <p:nvPr/>
        </p:nvGrpSpPr>
        <p:grpSpPr>
          <a:xfrm>
            <a:off x="5352600" y="9254900"/>
            <a:ext cx="1667400" cy="355800"/>
            <a:chOff x="3582525" y="9254900"/>
            <a:chExt cx="1667400" cy="355800"/>
          </a:xfrm>
        </p:grpSpPr>
        <p:sp>
          <p:nvSpPr>
            <p:cNvPr id="70" name="Google Shape;70;p13"/>
            <p:cNvSpPr/>
            <p:nvPr/>
          </p:nvSpPr>
          <p:spPr>
            <a:xfrm>
              <a:off x="3582525" y="9254900"/>
              <a:ext cx="1667400" cy="355800"/>
            </a:xfrm>
            <a:prstGeom prst="rect">
              <a:avLst/>
            </a:prstGeom>
            <a:solidFill>
              <a:srgbClr val="313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" name="Google Shape;71;p13"/>
            <p:cNvSpPr txBox="1"/>
            <p:nvPr/>
          </p:nvSpPr>
          <p:spPr>
            <a:xfrm>
              <a:off x="3582525" y="9325100"/>
              <a:ext cx="16674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>
                  <a:solidFill>
                    <a:schemeClr val="lt1"/>
                  </a:solidFill>
                  <a:latin typeface="Comfortaa SemiBold"/>
                  <a:ea typeface="Comfortaa SemiBold"/>
                  <a:cs typeface="Comfortaa SemiBold"/>
                  <a:sym typeface="Comfortaa SemiBold"/>
                </a:rPr>
                <a:t>Read More</a:t>
              </a:r>
              <a:endParaRPr>
                <a:solidFill>
                  <a:schemeClr val="lt1"/>
                </a:solidFill>
                <a:latin typeface="Comfortaa SemiBold"/>
                <a:ea typeface="Comfortaa SemiBold"/>
                <a:cs typeface="Comfortaa SemiBold"/>
                <a:sym typeface="Comfortaa SemiBold"/>
              </a:endParaRPr>
            </a:p>
          </p:txBody>
        </p:sp>
      </p:grpSp>
      <p:grpSp>
        <p:nvGrpSpPr>
          <p:cNvPr id="72" name="Google Shape;72;p13"/>
          <p:cNvGrpSpPr/>
          <p:nvPr/>
        </p:nvGrpSpPr>
        <p:grpSpPr>
          <a:xfrm>
            <a:off x="540000" y="10201842"/>
            <a:ext cx="2393441" cy="246300"/>
            <a:chOff x="540000" y="10201842"/>
            <a:chExt cx="2393441" cy="246300"/>
          </a:xfrm>
        </p:grpSpPr>
        <p:pic>
          <p:nvPicPr>
            <p:cNvPr id="73" name="Google Shape;73;p13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540000" y="10240229"/>
              <a:ext cx="260800" cy="1695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4" name="Google Shape;74;p13"/>
            <p:cNvSpPr txBox="1"/>
            <p:nvPr/>
          </p:nvSpPr>
          <p:spPr>
            <a:xfrm>
              <a:off x="886241" y="10201842"/>
              <a:ext cx="20472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600">
                  <a:solidFill>
                    <a:schemeClr val="lt1"/>
                  </a:solidFill>
                  <a:latin typeface="Comfortaa"/>
                  <a:ea typeface="Comfortaa"/>
                  <a:cs typeface="Comfortaa"/>
                  <a:sym typeface="Comfortaa"/>
                </a:rPr>
                <a:t>@mail.com</a:t>
              </a:r>
              <a:endParaRPr sz="16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</p:grpSp>
      <p:grpSp>
        <p:nvGrpSpPr>
          <p:cNvPr id="75" name="Google Shape;75;p13"/>
          <p:cNvGrpSpPr/>
          <p:nvPr/>
        </p:nvGrpSpPr>
        <p:grpSpPr>
          <a:xfrm>
            <a:off x="5905254" y="10201850"/>
            <a:ext cx="1237145" cy="246300"/>
            <a:chOff x="5905254" y="10201850"/>
            <a:chExt cx="1237145" cy="246300"/>
          </a:xfrm>
        </p:grpSpPr>
        <p:sp>
          <p:nvSpPr>
            <p:cNvPr id="76" name="Google Shape;76;p13"/>
            <p:cNvSpPr txBox="1"/>
            <p:nvPr/>
          </p:nvSpPr>
          <p:spPr>
            <a:xfrm>
              <a:off x="6244498" y="10201850"/>
              <a:ext cx="8979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600">
                  <a:solidFill>
                    <a:schemeClr val="lt1"/>
                  </a:solidFill>
                  <a:latin typeface="Comfortaa"/>
                  <a:ea typeface="Comfortaa"/>
                  <a:cs typeface="Comfortaa"/>
                  <a:sym typeface="Comfortaa"/>
                </a:rPr>
                <a:t>gdoc.io</a:t>
              </a:r>
              <a:endParaRPr sz="16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pic>
          <p:nvPicPr>
            <p:cNvPr id="77" name="Google Shape;77;p13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5905254" y="10201850"/>
              <a:ext cx="246300" cy="2463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4"/>
          <p:cNvPicPr preferRelativeResize="0"/>
          <p:nvPr/>
        </p:nvPicPr>
        <p:blipFill rotWithShape="1">
          <a:blip r:embed="rId3">
            <a:alphaModFix amt="20000"/>
          </a:blip>
          <a:srcRect b="18899" l="4348" r="-2513" t="-6480"/>
          <a:stretch/>
        </p:blipFill>
        <p:spPr>
          <a:xfrm rot="5400000">
            <a:off x="-189300" y="6550600"/>
            <a:ext cx="3512000" cy="3133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4"/>
          <p:cNvPicPr preferRelativeResize="0"/>
          <p:nvPr/>
        </p:nvPicPr>
        <p:blipFill rotWithShape="1">
          <a:blip r:embed="rId4">
            <a:alphaModFix amt="20000"/>
          </a:blip>
          <a:srcRect b="24657" l="18460" r="3015" t="-34103"/>
          <a:stretch/>
        </p:blipFill>
        <p:spPr>
          <a:xfrm flipH="1" rot="-5400000">
            <a:off x="4022388" y="-582188"/>
            <a:ext cx="2955599" cy="4119626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4"/>
          <p:cNvSpPr/>
          <p:nvPr/>
        </p:nvSpPr>
        <p:spPr>
          <a:xfrm>
            <a:off x="0" y="0"/>
            <a:ext cx="7560000" cy="108000"/>
          </a:xfrm>
          <a:prstGeom prst="rect">
            <a:avLst/>
          </a:prstGeom>
          <a:solidFill>
            <a:srgbClr val="31323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14"/>
          <p:cNvSpPr/>
          <p:nvPr/>
        </p:nvSpPr>
        <p:spPr>
          <a:xfrm>
            <a:off x="0" y="9972375"/>
            <a:ext cx="7560000" cy="720000"/>
          </a:xfrm>
          <a:prstGeom prst="rect">
            <a:avLst/>
          </a:prstGeom>
          <a:solidFill>
            <a:srgbClr val="31323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6" name="Google Shape;86;p14"/>
          <p:cNvGrpSpPr/>
          <p:nvPr/>
        </p:nvGrpSpPr>
        <p:grpSpPr>
          <a:xfrm>
            <a:off x="524875" y="391800"/>
            <a:ext cx="6495125" cy="184800"/>
            <a:chOff x="524875" y="391800"/>
            <a:chExt cx="6495125" cy="184800"/>
          </a:xfrm>
        </p:grpSpPr>
        <p:sp>
          <p:nvSpPr>
            <p:cNvPr id="87" name="Google Shape;87;p14"/>
            <p:cNvSpPr txBox="1"/>
            <p:nvPr/>
          </p:nvSpPr>
          <p:spPr>
            <a:xfrm>
              <a:off x="524875" y="391800"/>
              <a:ext cx="20412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200">
                  <a:latin typeface="Comfortaa Medium"/>
                  <a:ea typeface="Comfortaa Medium"/>
                  <a:cs typeface="Comfortaa Medium"/>
                  <a:sym typeface="Comfortaa Medium"/>
                </a:rPr>
                <a:t>NEW COLLECTION</a:t>
              </a:r>
              <a:endParaRPr sz="1200">
                <a:latin typeface="Comfortaa Medium"/>
                <a:ea typeface="Comfortaa Medium"/>
                <a:cs typeface="Comfortaa Medium"/>
                <a:sym typeface="Comfortaa Medium"/>
              </a:endParaRPr>
            </a:p>
          </p:txBody>
        </p:sp>
        <p:sp>
          <p:nvSpPr>
            <p:cNvPr id="88" name="Google Shape;88;p14"/>
            <p:cNvSpPr txBox="1"/>
            <p:nvPr/>
          </p:nvSpPr>
          <p:spPr>
            <a:xfrm>
              <a:off x="4978800" y="391800"/>
              <a:ext cx="20412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200">
                  <a:latin typeface="Comfortaa Medium"/>
                  <a:ea typeface="Comfortaa Medium"/>
                  <a:cs typeface="Comfortaa Medium"/>
                  <a:sym typeface="Comfortaa Medium"/>
                </a:rPr>
                <a:t>NEW INCOME</a:t>
              </a:r>
              <a:endParaRPr sz="1200">
                <a:latin typeface="Comfortaa Medium"/>
                <a:ea typeface="Comfortaa Medium"/>
                <a:cs typeface="Comfortaa Medium"/>
                <a:sym typeface="Comfortaa Medium"/>
              </a:endParaRPr>
            </a:p>
          </p:txBody>
        </p:sp>
      </p:grpSp>
      <p:sp>
        <p:nvSpPr>
          <p:cNvPr id="89" name="Google Shape;89;p14"/>
          <p:cNvSpPr txBox="1"/>
          <p:nvPr/>
        </p:nvSpPr>
        <p:spPr>
          <a:xfrm>
            <a:off x="531975" y="6964041"/>
            <a:ext cx="29355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700">
                <a:latin typeface="Comfortaa SemiBold"/>
                <a:ea typeface="Comfortaa SemiBold"/>
                <a:cs typeface="Comfortaa SemiBold"/>
                <a:sym typeface="Comfortaa SemiBold"/>
              </a:rPr>
              <a:t>Did You Know?</a:t>
            </a:r>
            <a:endParaRPr sz="2700">
              <a:latin typeface="Comfortaa SemiBold"/>
              <a:ea typeface="Comfortaa SemiBold"/>
              <a:cs typeface="Comfortaa SemiBold"/>
              <a:sym typeface="Comfortaa SemiBold"/>
            </a:endParaRPr>
          </a:p>
        </p:txBody>
      </p:sp>
      <p:sp>
        <p:nvSpPr>
          <p:cNvPr id="90" name="Google Shape;90;p14"/>
          <p:cNvSpPr txBox="1"/>
          <p:nvPr/>
        </p:nvSpPr>
        <p:spPr>
          <a:xfrm>
            <a:off x="531975" y="7678000"/>
            <a:ext cx="3248100" cy="114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latin typeface="Comfortaa SemiBold"/>
                <a:ea typeface="Comfortaa SemiBold"/>
                <a:cs typeface="Comfortaa SemiBold"/>
                <a:sym typeface="Comfortaa SemiBold"/>
              </a:rPr>
              <a:t>Mauris porta est massa, in aliquam </a:t>
            </a:r>
            <a:endParaRPr sz="1200">
              <a:latin typeface="Comfortaa SemiBold"/>
              <a:ea typeface="Comfortaa SemiBold"/>
              <a:cs typeface="Comfortaa SemiBold"/>
              <a:sym typeface="Comfortaa SemiBold"/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latin typeface="Comfortaa SemiBold"/>
                <a:ea typeface="Comfortaa SemiBold"/>
                <a:cs typeface="Comfortaa SemiBold"/>
                <a:sym typeface="Comfortaa SemiBold"/>
              </a:rPr>
              <a:t>risus ullamcorper in. Mauris ac urna at </a:t>
            </a:r>
            <a:endParaRPr sz="1200">
              <a:latin typeface="Comfortaa SemiBold"/>
              <a:ea typeface="Comfortaa SemiBold"/>
              <a:cs typeface="Comfortaa SemiBold"/>
              <a:sym typeface="Comfortaa SemiBold"/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latin typeface="Comfortaa SemiBold"/>
                <a:ea typeface="Comfortaa SemiBold"/>
                <a:cs typeface="Comfortaa SemiBold"/>
                <a:sym typeface="Comfortaa SemiBold"/>
              </a:rPr>
              <a:t>leo auctor fringilla in eget quam. Morbi </a:t>
            </a:r>
            <a:endParaRPr sz="1200">
              <a:latin typeface="Comfortaa SemiBold"/>
              <a:ea typeface="Comfortaa SemiBold"/>
              <a:cs typeface="Comfortaa SemiBold"/>
              <a:sym typeface="Comfortaa SemiBold"/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latin typeface="Comfortaa SemiBold"/>
                <a:ea typeface="Comfortaa SemiBold"/>
                <a:cs typeface="Comfortaa SemiBold"/>
                <a:sym typeface="Comfortaa SemiBold"/>
              </a:rPr>
              <a:t>et justo lorem. Aenean eget libero non </a:t>
            </a:r>
            <a:endParaRPr sz="1200">
              <a:latin typeface="Comfortaa SemiBold"/>
              <a:ea typeface="Comfortaa SemiBold"/>
              <a:cs typeface="Comfortaa SemiBold"/>
              <a:sym typeface="Comfortaa SemiBold"/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latin typeface="Comfortaa SemiBold"/>
                <a:ea typeface="Comfortaa SemiBold"/>
                <a:cs typeface="Comfortaa SemiBold"/>
                <a:sym typeface="Comfortaa SemiBold"/>
              </a:rPr>
              <a:t>nisi venenatis tempor.</a:t>
            </a:r>
            <a:endParaRPr sz="1200">
              <a:latin typeface="Comfortaa SemiBold"/>
              <a:ea typeface="Comfortaa SemiBold"/>
              <a:cs typeface="Comfortaa SemiBold"/>
              <a:sym typeface="Comfortaa SemiBold"/>
            </a:endParaRPr>
          </a:p>
        </p:txBody>
      </p:sp>
      <p:grpSp>
        <p:nvGrpSpPr>
          <p:cNvPr id="91" name="Google Shape;91;p14"/>
          <p:cNvGrpSpPr/>
          <p:nvPr/>
        </p:nvGrpSpPr>
        <p:grpSpPr>
          <a:xfrm>
            <a:off x="540000" y="9254900"/>
            <a:ext cx="1667400" cy="355800"/>
            <a:chOff x="3582525" y="9254900"/>
            <a:chExt cx="1667400" cy="355800"/>
          </a:xfrm>
        </p:grpSpPr>
        <p:sp>
          <p:nvSpPr>
            <p:cNvPr id="92" name="Google Shape;92;p14"/>
            <p:cNvSpPr/>
            <p:nvPr/>
          </p:nvSpPr>
          <p:spPr>
            <a:xfrm>
              <a:off x="3582525" y="9254900"/>
              <a:ext cx="1667400" cy="355800"/>
            </a:xfrm>
            <a:prstGeom prst="rect">
              <a:avLst/>
            </a:prstGeom>
            <a:solidFill>
              <a:srgbClr val="313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" name="Google Shape;93;p14"/>
            <p:cNvSpPr txBox="1"/>
            <p:nvPr/>
          </p:nvSpPr>
          <p:spPr>
            <a:xfrm>
              <a:off x="3582525" y="9325100"/>
              <a:ext cx="16674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>
                  <a:solidFill>
                    <a:schemeClr val="lt1"/>
                  </a:solidFill>
                  <a:latin typeface="Comfortaa SemiBold"/>
                  <a:ea typeface="Comfortaa SemiBold"/>
                  <a:cs typeface="Comfortaa SemiBold"/>
                  <a:sym typeface="Comfortaa SemiBold"/>
                </a:rPr>
                <a:t>Read More</a:t>
              </a:r>
              <a:endParaRPr>
                <a:solidFill>
                  <a:schemeClr val="lt1"/>
                </a:solidFill>
                <a:latin typeface="Comfortaa SemiBold"/>
                <a:ea typeface="Comfortaa SemiBold"/>
                <a:cs typeface="Comfortaa SemiBold"/>
                <a:sym typeface="Comfortaa SemiBold"/>
              </a:endParaRPr>
            </a:p>
          </p:txBody>
        </p:sp>
      </p:grpSp>
      <p:sp>
        <p:nvSpPr>
          <p:cNvPr id="94" name="Google Shape;94;p14"/>
          <p:cNvSpPr txBox="1"/>
          <p:nvPr/>
        </p:nvSpPr>
        <p:spPr>
          <a:xfrm>
            <a:off x="4276007" y="10201850"/>
            <a:ext cx="27423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427 Shields</a:t>
            </a:r>
            <a:r>
              <a:rPr lang="ru" sz="16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ru" sz="16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Ports,Utah</a:t>
            </a:r>
            <a:endParaRPr sz="160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95" name="Google Shape;95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50207" y="10218392"/>
            <a:ext cx="190960" cy="1848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6" name="Google Shape;96;p14"/>
          <p:cNvGrpSpPr/>
          <p:nvPr/>
        </p:nvGrpSpPr>
        <p:grpSpPr>
          <a:xfrm>
            <a:off x="540000" y="10201842"/>
            <a:ext cx="2315241" cy="246300"/>
            <a:chOff x="540000" y="10201842"/>
            <a:chExt cx="2315241" cy="246300"/>
          </a:xfrm>
        </p:grpSpPr>
        <p:sp>
          <p:nvSpPr>
            <p:cNvPr id="97" name="Google Shape;97;p14"/>
            <p:cNvSpPr txBox="1"/>
            <p:nvPr/>
          </p:nvSpPr>
          <p:spPr>
            <a:xfrm>
              <a:off x="808041" y="10201842"/>
              <a:ext cx="20472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600">
                  <a:solidFill>
                    <a:schemeClr val="lt1"/>
                  </a:solidFill>
                  <a:latin typeface="Comfortaa"/>
                  <a:ea typeface="Comfortaa"/>
                  <a:cs typeface="Comfortaa"/>
                  <a:sym typeface="Comfortaa"/>
                </a:rPr>
                <a:t>+000-111-222-333</a:t>
              </a:r>
              <a:endParaRPr sz="16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pic>
          <p:nvPicPr>
            <p:cNvPr id="98" name="Google Shape;98;p14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540000" y="10216463"/>
              <a:ext cx="192150" cy="21707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99" name="Google Shape;99;p14"/>
          <p:cNvPicPr preferRelativeResize="0"/>
          <p:nvPr/>
        </p:nvPicPr>
        <p:blipFill rotWithShape="1">
          <a:blip r:embed="rId7">
            <a:alphaModFix/>
          </a:blip>
          <a:srcRect b="8018" l="5962" r="0" t="7926"/>
          <a:stretch/>
        </p:blipFill>
        <p:spPr>
          <a:xfrm>
            <a:off x="4037475" y="5615475"/>
            <a:ext cx="2979000" cy="3995100"/>
          </a:xfrm>
          <a:prstGeom prst="round1Rect">
            <a:avLst>
              <a:gd fmla="val 30087" name="adj"/>
            </a:avLst>
          </a:prstGeom>
          <a:noFill/>
          <a:ln>
            <a:noFill/>
          </a:ln>
        </p:spPr>
      </p:pic>
      <p:sp>
        <p:nvSpPr>
          <p:cNvPr id="100" name="Google Shape;100;p14"/>
          <p:cNvSpPr txBox="1"/>
          <p:nvPr/>
        </p:nvSpPr>
        <p:spPr>
          <a:xfrm>
            <a:off x="545050" y="1005100"/>
            <a:ext cx="31335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700">
                <a:latin typeface="Comfortaa Medium"/>
                <a:ea typeface="Comfortaa Medium"/>
                <a:cs typeface="Comfortaa Medium"/>
                <a:sym typeface="Comfortaa Medium"/>
              </a:rPr>
              <a:t>Fall Colors</a:t>
            </a:r>
            <a:endParaRPr sz="2700">
              <a:latin typeface="Comfortaa Medium"/>
              <a:ea typeface="Comfortaa Medium"/>
              <a:cs typeface="Comfortaa Medium"/>
              <a:sym typeface="Comfortaa Medium"/>
            </a:endParaRPr>
          </a:p>
        </p:txBody>
      </p:sp>
      <p:sp>
        <p:nvSpPr>
          <p:cNvPr id="101" name="Google Shape;101;p14"/>
          <p:cNvSpPr txBox="1"/>
          <p:nvPr/>
        </p:nvSpPr>
        <p:spPr>
          <a:xfrm>
            <a:off x="545050" y="1595916"/>
            <a:ext cx="6471300" cy="62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latin typeface="Comfortaa"/>
                <a:ea typeface="Comfortaa"/>
                <a:cs typeface="Comfortaa"/>
                <a:sym typeface="Comfortaa"/>
              </a:rPr>
              <a:t>Ut aliquet nec est nec tincidunt. Vivamus elit purus, efficitur ut fringilla sit amet, mollis et metus. Praesent vulputate nulla urna, vitae lobortis risus convallis et. Curabitur amet lobortis.</a:t>
            </a:r>
            <a:endParaRPr sz="1200"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02" name="Google Shape;102;p14"/>
          <p:cNvPicPr preferRelativeResize="0"/>
          <p:nvPr/>
        </p:nvPicPr>
        <p:blipFill rotWithShape="1">
          <a:blip r:embed="rId8">
            <a:alphaModFix/>
          </a:blip>
          <a:srcRect b="846" l="0" r="1768" t="13646"/>
          <a:stretch/>
        </p:blipFill>
        <p:spPr>
          <a:xfrm flipH="1">
            <a:off x="532124" y="2533625"/>
            <a:ext cx="3029100" cy="3956100"/>
          </a:xfrm>
          <a:prstGeom prst="round2DiagRect">
            <a:avLst>
              <a:gd fmla="val 38720" name="adj1"/>
              <a:gd fmla="val 0" name="adj2"/>
            </a:avLst>
          </a:prstGeom>
          <a:noFill/>
          <a:ln>
            <a:noFill/>
          </a:ln>
        </p:spPr>
      </p:pic>
      <p:sp>
        <p:nvSpPr>
          <p:cNvPr id="103" name="Google Shape;103;p14"/>
          <p:cNvSpPr txBox="1"/>
          <p:nvPr/>
        </p:nvSpPr>
        <p:spPr>
          <a:xfrm>
            <a:off x="3887350" y="2686025"/>
            <a:ext cx="31335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" sz="2700">
                <a:latin typeface="Comfortaa Medium"/>
                <a:ea typeface="Comfortaa Medium"/>
                <a:cs typeface="Comfortaa Medium"/>
                <a:sym typeface="Comfortaa Medium"/>
              </a:rPr>
              <a:t>Best This Week</a:t>
            </a:r>
            <a:endParaRPr sz="2700">
              <a:latin typeface="Comfortaa Medium"/>
              <a:ea typeface="Comfortaa Medium"/>
              <a:cs typeface="Comfortaa Medium"/>
              <a:sym typeface="Comfortaa Medium"/>
            </a:endParaRPr>
          </a:p>
        </p:txBody>
      </p:sp>
      <p:sp>
        <p:nvSpPr>
          <p:cNvPr id="104" name="Google Shape;104;p14"/>
          <p:cNvSpPr txBox="1"/>
          <p:nvPr/>
        </p:nvSpPr>
        <p:spPr>
          <a:xfrm>
            <a:off x="3768250" y="3413051"/>
            <a:ext cx="3248100" cy="107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latin typeface="Comfortaa"/>
                <a:ea typeface="Comfortaa"/>
                <a:cs typeface="Comfortaa"/>
                <a:sym typeface="Comfortaa"/>
              </a:rPr>
              <a:t>Ut aliquet nec est nec tincidunt. Vivamus elit purus, efficitur ut fringilla sit amet, mollis et metus. Praesent vulputate nulla urna, vitae lobortis risus convallis et. Curabitur amet lobortis.</a:t>
            </a:r>
            <a:endParaRPr sz="1200">
              <a:latin typeface="Comfortaa"/>
              <a:ea typeface="Comfortaa"/>
              <a:cs typeface="Comfortaa"/>
              <a:sym typeface="Comfortaa"/>
            </a:endParaRPr>
          </a:p>
        </p:txBody>
      </p:sp>
      <p:grpSp>
        <p:nvGrpSpPr>
          <p:cNvPr id="105" name="Google Shape;105;p14"/>
          <p:cNvGrpSpPr/>
          <p:nvPr/>
        </p:nvGrpSpPr>
        <p:grpSpPr>
          <a:xfrm>
            <a:off x="5353450" y="4990200"/>
            <a:ext cx="1667400" cy="355800"/>
            <a:chOff x="3582525" y="9254900"/>
            <a:chExt cx="1667400" cy="355800"/>
          </a:xfrm>
        </p:grpSpPr>
        <p:sp>
          <p:nvSpPr>
            <p:cNvPr id="106" name="Google Shape;106;p14"/>
            <p:cNvSpPr/>
            <p:nvPr/>
          </p:nvSpPr>
          <p:spPr>
            <a:xfrm>
              <a:off x="3582525" y="9254900"/>
              <a:ext cx="1667400" cy="355800"/>
            </a:xfrm>
            <a:prstGeom prst="rect">
              <a:avLst/>
            </a:prstGeom>
            <a:solidFill>
              <a:srgbClr val="313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" name="Google Shape;107;p14"/>
            <p:cNvSpPr txBox="1"/>
            <p:nvPr/>
          </p:nvSpPr>
          <p:spPr>
            <a:xfrm>
              <a:off x="3582525" y="9325100"/>
              <a:ext cx="16674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>
                  <a:solidFill>
                    <a:schemeClr val="lt1"/>
                  </a:solidFill>
                  <a:latin typeface="Comfortaa SemiBold"/>
                  <a:ea typeface="Comfortaa SemiBold"/>
                  <a:cs typeface="Comfortaa SemiBold"/>
                  <a:sym typeface="Comfortaa SemiBold"/>
                </a:rPr>
                <a:t>Read More</a:t>
              </a:r>
              <a:endParaRPr>
                <a:solidFill>
                  <a:schemeClr val="lt1"/>
                </a:solidFill>
                <a:latin typeface="Comfortaa SemiBold"/>
                <a:ea typeface="Comfortaa SemiBold"/>
                <a:cs typeface="Comfortaa SemiBold"/>
                <a:sym typeface="Comfortaa SemiBold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