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692000" cx="7560000"/>
  <p:notesSz cx="6858000" cy="9144000"/>
  <p:embeddedFontLst>
    <p:embeddedFont>
      <p:font typeface="Tenor Sans"/>
      <p:regular r:id="rId8"/>
    </p:embeddedFont>
    <p:embeddedFont>
      <p:font typeface="Montserrat"/>
      <p:regular r:id="rId9"/>
      <p:bold r:id="rId10"/>
      <p:italic r:id="rId11"/>
      <p:boldItalic r:id="rId12"/>
    </p:embeddedFont>
    <p:embeddedFont>
      <p:font typeface="Mr De Haviland"/>
      <p:regular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247">
          <p15:clr>
            <a:srgbClr val="A4A3A4"/>
          </p15:clr>
        </p15:guide>
        <p15:guide id="2" pos="624">
          <p15:clr>
            <a:srgbClr val="9AA0A6"/>
          </p15:clr>
        </p15:guide>
        <p15:guide id="3" pos="1732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247"/>
        <p:guide pos="624"/>
        <p:guide pos="173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italic.fntdata"/><Relationship Id="rId10" Type="http://schemas.openxmlformats.org/officeDocument/2006/relationships/font" Target="fonts/Montserrat-bold.fntdata"/><Relationship Id="rId13" Type="http://schemas.openxmlformats.org/officeDocument/2006/relationships/font" Target="fonts/MrDeHaviland-regular.fntdata"/><Relationship Id="rId12" Type="http://schemas.openxmlformats.org/officeDocument/2006/relationships/font" Target="fonts/Montserrat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Tenor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a5fff953a3_0_75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a5fff953a3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Relationship Id="rId4" Type="http://schemas.openxmlformats.org/officeDocument/2006/relationships/image" Target="../media/image10.png"/><Relationship Id="rId9" Type="http://schemas.openxmlformats.org/officeDocument/2006/relationships/image" Target="../media/image9.png"/><Relationship Id="rId5" Type="http://schemas.openxmlformats.org/officeDocument/2006/relationships/image" Target="../media/image2.png"/><Relationship Id="rId6" Type="http://schemas.openxmlformats.org/officeDocument/2006/relationships/image" Target="../media/image11.png"/><Relationship Id="rId7" Type="http://schemas.openxmlformats.org/officeDocument/2006/relationships/image" Target="../media/image5.png"/><Relationship Id="rId8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-25" y="-125"/>
            <a:ext cx="7560025" cy="10692500"/>
            <a:chOff x="-25" y="-125"/>
            <a:chExt cx="7560025" cy="10692500"/>
          </a:xfrm>
        </p:grpSpPr>
        <p:sp>
          <p:nvSpPr>
            <p:cNvPr id="55" name="Google Shape;55;p13"/>
            <p:cNvSpPr/>
            <p:nvPr/>
          </p:nvSpPr>
          <p:spPr>
            <a:xfrm>
              <a:off x="-25" y="-125"/>
              <a:ext cx="7560000" cy="10692000"/>
            </a:xfrm>
            <a:prstGeom prst="rect">
              <a:avLst/>
            </a:prstGeom>
            <a:solidFill>
              <a:srgbClr val="F4F3E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6" name="Google Shape;56;p13"/>
            <p:cNvPicPr preferRelativeResize="0"/>
            <p:nvPr/>
          </p:nvPicPr>
          <p:blipFill rotWithShape="1">
            <a:blip r:embed="rId3">
              <a:alphaModFix/>
            </a:blip>
            <a:srcRect b="0" l="8809" r="0" t="18334"/>
            <a:stretch/>
          </p:blipFill>
          <p:spPr>
            <a:xfrm>
              <a:off x="0" y="0"/>
              <a:ext cx="4486075" cy="2200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/>
            <p:cNvPicPr preferRelativeResize="0"/>
            <p:nvPr/>
          </p:nvPicPr>
          <p:blipFill rotWithShape="1">
            <a:blip r:embed="rId4">
              <a:alphaModFix/>
            </a:blip>
            <a:srcRect b="0" l="0" r="4652" t="16310"/>
            <a:stretch/>
          </p:blipFill>
          <p:spPr>
            <a:xfrm>
              <a:off x="3650125" y="0"/>
              <a:ext cx="3909875" cy="12405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8" name="Google Shape;58;p13"/>
            <p:cNvPicPr preferRelativeResize="0"/>
            <p:nvPr/>
          </p:nvPicPr>
          <p:blipFill rotWithShape="1">
            <a:blip r:embed="rId5">
              <a:alphaModFix/>
            </a:blip>
            <a:srcRect b="7114" l="0" r="15704" t="0"/>
            <a:stretch/>
          </p:blipFill>
          <p:spPr>
            <a:xfrm>
              <a:off x="5817850" y="2727875"/>
              <a:ext cx="1742149" cy="79645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9" name="Google Shape;59;p13"/>
            <p:cNvPicPr preferRelativeResize="0"/>
            <p:nvPr/>
          </p:nvPicPr>
          <p:blipFill rotWithShape="1">
            <a:blip r:embed="rId6">
              <a:alphaModFix/>
            </a:blip>
            <a:srcRect b="9755" l="3892" r="0" t="0"/>
            <a:stretch/>
          </p:blipFill>
          <p:spPr>
            <a:xfrm>
              <a:off x="0" y="7830200"/>
              <a:ext cx="1878600" cy="28621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" name="Google Shape;60;p13"/>
          <p:cNvSpPr txBox="1"/>
          <p:nvPr/>
        </p:nvSpPr>
        <p:spPr>
          <a:xfrm>
            <a:off x="539955" y="125874"/>
            <a:ext cx="3815700" cy="10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0">
                <a:solidFill>
                  <a:schemeClr val="lt1"/>
                </a:solidFill>
                <a:latin typeface="Mr De Haviland"/>
                <a:ea typeface="Mr De Haviland"/>
                <a:cs typeface="Mr De Haviland"/>
                <a:sym typeface="Mr De Haviland"/>
              </a:rPr>
              <a:t>Meal   Plan</a:t>
            </a:r>
            <a:endParaRPr sz="7000">
              <a:solidFill>
                <a:schemeClr val="lt1"/>
              </a:solidFill>
              <a:latin typeface="Mr De Haviland"/>
              <a:ea typeface="Mr De Haviland"/>
              <a:cs typeface="Mr De Haviland"/>
              <a:sym typeface="Mr De Haviland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2749175" y="1624751"/>
            <a:ext cx="2066700" cy="344400"/>
          </a:xfrm>
          <a:prstGeom prst="roundRect">
            <a:avLst>
              <a:gd fmla="val 50000" name="adj"/>
            </a:avLst>
          </a:prstGeom>
          <a:solidFill>
            <a:srgbClr val="F8E4B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3020748" y="1689250"/>
            <a:ext cx="1517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6A3F36"/>
                </a:solidFill>
                <a:latin typeface="Tenor Sans"/>
                <a:ea typeface="Tenor Sans"/>
                <a:cs typeface="Tenor Sans"/>
                <a:sym typeface="Tenor Sans"/>
              </a:rPr>
              <a:t>MONDAY</a:t>
            </a:r>
            <a:endParaRPr b="1">
              <a:solidFill>
                <a:srgbClr val="6A3F36"/>
              </a:solidFill>
              <a:latin typeface="Tenor Sans"/>
              <a:ea typeface="Tenor Sans"/>
              <a:cs typeface="Tenor Sans"/>
              <a:sym typeface="Tenor Sans"/>
            </a:endParaRPr>
          </a:p>
        </p:txBody>
      </p:sp>
      <p:grpSp>
        <p:nvGrpSpPr>
          <p:cNvPr id="63" name="Google Shape;63;p13"/>
          <p:cNvGrpSpPr/>
          <p:nvPr/>
        </p:nvGrpSpPr>
        <p:grpSpPr>
          <a:xfrm>
            <a:off x="973800" y="2152975"/>
            <a:ext cx="5405627" cy="333526"/>
            <a:chOff x="973800" y="2152975"/>
            <a:chExt cx="5405627" cy="333526"/>
          </a:xfrm>
        </p:grpSpPr>
        <p:sp>
          <p:nvSpPr>
            <p:cNvPr id="64" name="Google Shape;64;p13"/>
            <p:cNvSpPr txBox="1"/>
            <p:nvPr/>
          </p:nvSpPr>
          <p:spPr>
            <a:xfrm>
              <a:off x="973800" y="2152975"/>
              <a:ext cx="867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latin typeface="Tenor Sans"/>
                  <a:ea typeface="Tenor Sans"/>
                  <a:cs typeface="Tenor Sans"/>
                  <a:sym typeface="Tenor Sans"/>
                </a:rPr>
                <a:t>Menu I</a:t>
              </a:r>
              <a:endParaRPr b="1"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1960127" y="2209301"/>
              <a:ext cx="44193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latin typeface="Montserrat"/>
                  <a:ea typeface="Montserrat"/>
                  <a:cs typeface="Montserrat"/>
                  <a:sym typeface="Montserrat"/>
                </a:rPr>
                <a:t>broccoli, almond nuts, red cabbage, red onion, olive oil, garlic, sea salt, smoked paprika</a:t>
              </a:r>
              <a:endParaRPr sz="90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66" name="Google Shape;66;p13"/>
          <p:cNvGrpSpPr/>
          <p:nvPr/>
        </p:nvGrpSpPr>
        <p:grpSpPr>
          <a:xfrm>
            <a:off x="967175" y="2583574"/>
            <a:ext cx="5405627" cy="215400"/>
            <a:chOff x="967175" y="2583574"/>
            <a:chExt cx="5405627" cy="215400"/>
          </a:xfrm>
        </p:grpSpPr>
        <p:sp>
          <p:nvSpPr>
            <p:cNvPr id="67" name="Google Shape;67;p13"/>
            <p:cNvSpPr txBox="1"/>
            <p:nvPr/>
          </p:nvSpPr>
          <p:spPr>
            <a:xfrm>
              <a:off x="967175" y="2583574"/>
              <a:ext cx="867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latin typeface="Tenor Sans"/>
                  <a:ea typeface="Tenor Sans"/>
                  <a:cs typeface="Tenor Sans"/>
                  <a:sym typeface="Tenor Sans"/>
                </a:rPr>
                <a:t>Menu II</a:t>
              </a:r>
              <a:endParaRPr b="1"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1953502" y="2639900"/>
              <a:ext cx="4419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latin typeface="Montserrat"/>
                  <a:ea typeface="Montserrat"/>
                  <a:cs typeface="Montserrat"/>
                  <a:sym typeface="Montserrat"/>
                </a:rPr>
                <a:t>Grilled</a:t>
              </a:r>
              <a:r>
                <a:rPr lang="ru" sz="900">
                  <a:latin typeface="Montserrat"/>
                  <a:ea typeface="Montserrat"/>
                  <a:cs typeface="Montserrat"/>
                  <a:sym typeface="Montserrat"/>
                </a:rPr>
                <a:t> beef, mashed potato, vegetable, steak sauce</a:t>
              </a:r>
              <a:endParaRPr sz="90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69" name="Google Shape;69;p13"/>
          <p:cNvGrpSpPr/>
          <p:nvPr/>
        </p:nvGrpSpPr>
        <p:grpSpPr>
          <a:xfrm>
            <a:off x="967175" y="2841925"/>
            <a:ext cx="5405627" cy="215400"/>
            <a:chOff x="967175" y="2841925"/>
            <a:chExt cx="5405627" cy="215400"/>
          </a:xfrm>
        </p:grpSpPr>
        <p:sp>
          <p:nvSpPr>
            <p:cNvPr id="70" name="Google Shape;70;p13"/>
            <p:cNvSpPr txBox="1"/>
            <p:nvPr/>
          </p:nvSpPr>
          <p:spPr>
            <a:xfrm>
              <a:off x="967175" y="2841925"/>
              <a:ext cx="867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latin typeface="Tenor Sans"/>
                  <a:ea typeface="Tenor Sans"/>
                  <a:cs typeface="Tenor Sans"/>
                  <a:sym typeface="Tenor Sans"/>
                </a:rPr>
                <a:t>Menu III</a:t>
              </a:r>
              <a:endParaRPr b="1"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1953502" y="2898252"/>
              <a:ext cx="4419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latin typeface="Montserrat"/>
                  <a:ea typeface="Montserrat"/>
                  <a:cs typeface="Montserrat"/>
                  <a:sym typeface="Montserrat"/>
                </a:rPr>
                <a:t>Penne pasta, minced chicken, </a:t>
              </a:r>
              <a:r>
                <a:rPr lang="ru" sz="900">
                  <a:latin typeface="Montserrat"/>
                  <a:ea typeface="Montserrat"/>
                  <a:cs typeface="Montserrat"/>
                  <a:sym typeface="Montserrat"/>
                </a:rPr>
                <a:t>bolognese</a:t>
              </a:r>
              <a:r>
                <a:rPr lang="ru" sz="900">
                  <a:latin typeface="Montserrat"/>
                  <a:ea typeface="Montserrat"/>
                  <a:cs typeface="Montserrat"/>
                  <a:sym typeface="Montserrat"/>
                </a:rPr>
                <a:t> sauce, grated cheese, parsley</a:t>
              </a:r>
              <a:endParaRPr sz="90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sp>
        <p:nvSpPr>
          <p:cNvPr id="72" name="Google Shape;72;p13"/>
          <p:cNvSpPr/>
          <p:nvPr/>
        </p:nvSpPr>
        <p:spPr>
          <a:xfrm>
            <a:off x="2749175" y="3400125"/>
            <a:ext cx="2066700" cy="344400"/>
          </a:xfrm>
          <a:prstGeom prst="roundRect">
            <a:avLst>
              <a:gd fmla="val 50000" name="adj"/>
            </a:avLst>
          </a:prstGeom>
          <a:solidFill>
            <a:srgbClr val="F8E4B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 txBox="1"/>
          <p:nvPr/>
        </p:nvSpPr>
        <p:spPr>
          <a:xfrm>
            <a:off x="3020748" y="3464625"/>
            <a:ext cx="1517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6A3F36"/>
                </a:solidFill>
                <a:latin typeface="Tenor Sans"/>
                <a:ea typeface="Tenor Sans"/>
                <a:cs typeface="Tenor Sans"/>
                <a:sym typeface="Tenor Sans"/>
              </a:rPr>
              <a:t>TUESDAY</a:t>
            </a:r>
            <a:endParaRPr b="1">
              <a:solidFill>
                <a:srgbClr val="6A3F36"/>
              </a:solidFill>
              <a:latin typeface="Tenor Sans"/>
              <a:ea typeface="Tenor Sans"/>
              <a:cs typeface="Tenor Sans"/>
              <a:sym typeface="Tenor Sans"/>
            </a:endParaRPr>
          </a:p>
        </p:txBody>
      </p:sp>
      <p:grpSp>
        <p:nvGrpSpPr>
          <p:cNvPr id="74" name="Google Shape;74;p13"/>
          <p:cNvGrpSpPr/>
          <p:nvPr/>
        </p:nvGrpSpPr>
        <p:grpSpPr>
          <a:xfrm>
            <a:off x="973800" y="3928350"/>
            <a:ext cx="5405627" cy="333526"/>
            <a:chOff x="973800" y="2152975"/>
            <a:chExt cx="5405627" cy="333526"/>
          </a:xfrm>
        </p:grpSpPr>
        <p:sp>
          <p:nvSpPr>
            <p:cNvPr id="75" name="Google Shape;75;p13"/>
            <p:cNvSpPr txBox="1"/>
            <p:nvPr/>
          </p:nvSpPr>
          <p:spPr>
            <a:xfrm>
              <a:off x="973800" y="2152975"/>
              <a:ext cx="867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latin typeface="Tenor Sans"/>
                  <a:ea typeface="Tenor Sans"/>
                  <a:cs typeface="Tenor Sans"/>
                  <a:sym typeface="Tenor Sans"/>
                </a:rPr>
                <a:t>Menu I</a:t>
              </a:r>
              <a:endParaRPr b="1"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76" name="Google Shape;76;p13"/>
            <p:cNvSpPr txBox="1"/>
            <p:nvPr/>
          </p:nvSpPr>
          <p:spPr>
            <a:xfrm>
              <a:off x="1960127" y="2209301"/>
              <a:ext cx="44193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latin typeface="Montserrat"/>
                  <a:ea typeface="Montserrat"/>
                  <a:cs typeface="Montserrat"/>
                  <a:sym typeface="Montserrat"/>
                </a:rPr>
                <a:t>broccoli, almond nuts, red cabbage, red onion, olive oil, garlic, sea salt, smoked paprika</a:t>
              </a:r>
              <a:endParaRPr sz="90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77" name="Google Shape;77;p13"/>
          <p:cNvGrpSpPr/>
          <p:nvPr/>
        </p:nvGrpSpPr>
        <p:grpSpPr>
          <a:xfrm>
            <a:off x="967175" y="4358949"/>
            <a:ext cx="5405627" cy="215400"/>
            <a:chOff x="967175" y="2583574"/>
            <a:chExt cx="5405627" cy="215400"/>
          </a:xfrm>
        </p:grpSpPr>
        <p:sp>
          <p:nvSpPr>
            <p:cNvPr id="78" name="Google Shape;78;p13"/>
            <p:cNvSpPr txBox="1"/>
            <p:nvPr/>
          </p:nvSpPr>
          <p:spPr>
            <a:xfrm>
              <a:off x="967175" y="2583574"/>
              <a:ext cx="867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latin typeface="Tenor Sans"/>
                  <a:ea typeface="Tenor Sans"/>
                  <a:cs typeface="Tenor Sans"/>
                  <a:sym typeface="Tenor Sans"/>
                </a:rPr>
                <a:t>Menu II</a:t>
              </a:r>
              <a:endParaRPr b="1"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79" name="Google Shape;79;p13"/>
            <p:cNvSpPr txBox="1"/>
            <p:nvPr/>
          </p:nvSpPr>
          <p:spPr>
            <a:xfrm>
              <a:off x="1953502" y="2639900"/>
              <a:ext cx="4419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latin typeface="Montserrat"/>
                  <a:ea typeface="Montserrat"/>
                  <a:cs typeface="Montserrat"/>
                  <a:sym typeface="Montserrat"/>
                </a:rPr>
                <a:t>Grilled beef, mashed potato, vegetable, steak sauce</a:t>
              </a:r>
              <a:endParaRPr sz="90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80" name="Google Shape;80;p13"/>
          <p:cNvGrpSpPr/>
          <p:nvPr/>
        </p:nvGrpSpPr>
        <p:grpSpPr>
          <a:xfrm>
            <a:off x="967175" y="4617300"/>
            <a:ext cx="5405627" cy="215400"/>
            <a:chOff x="967175" y="2841925"/>
            <a:chExt cx="5405627" cy="215400"/>
          </a:xfrm>
        </p:grpSpPr>
        <p:sp>
          <p:nvSpPr>
            <p:cNvPr id="81" name="Google Shape;81;p13"/>
            <p:cNvSpPr txBox="1"/>
            <p:nvPr/>
          </p:nvSpPr>
          <p:spPr>
            <a:xfrm>
              <a:off x="967175" y="2841925"/>
              <a:ext cx="867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latin typeface="Tenor Sans"/>
                  <a:ea typeface="Tenor Sans"/>
                  <a:cs typeface="Tenor Sans"/>
                  <a:sym typeface="Tenor Sans"/>
                </a:rPr>
                <a:t>Menu III</a:t>
              </a:r>
              <a:endParaRPr b="1"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82" name="Google Shape;82;p13"/>
            <p:cNvSpPr txBox="1"/>
            <p:nvPr/>
          </p:nvSpPr>
          <p:spPr>
            <a:xfrm>
              <a:off x="1953502" y="2898252"/>
              <a:ext cx="4419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latin typeface="Montserrat"/>
                  <a:ea typeface="Montserrat"/>
                  <a:cs typeface="Montserrat"/>
                  <a:sym typeface="Montserrat"/>
                </a:rPr>
                <a:t>Penne pasta, minced chicken, bolognese sauce, grated cheese, parsley</a:t>
              </a:r>
              <a:endParaRPr sz="90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sp>
        <p:nvSpPr>
          <p:cNvPr id="83" name="Google Shape;83;p13"/>
          <p:cNvSpPr/>
          <p:nvPr/>
        </p:nvSpPr>
        <p:spPr>
          <a:xfrm>
            <a:off x="2749175" y="5168876"/>
            <a:ext cx="2066700" cy="344400"/>
          </a:xfrm>
          <a:prstGeom prst="roundRect">
            <a:avLst>
              <a:gd fmla="val 50000" name="adj"/>
            </a:avLst>
          </a:prstGeom>
          <a:solidFill>
            <a:srgbClr val="F8E4B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3"/>
          <p:cNvSpPr txBox="1"/>
          <p:nvPr/>
        </p:nvSpPr>
        <p:spPr>
          <a:xfrm>
            <a:off x="3020748" y="5233375"/>
            <a:ext cx="1517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6A3F36"/>
                </a:solidFill>
                <a:latin typeface="Tenor Sans"/>
                <a:ea typeface="Tenor Sans"/>
                <a:cs typeface="Tenor Sans"/>
                <a:sym typeface="Tenor Sans"/>
              </a:rPr>
              <a:t>WEDNESDAY</a:t>
            </a:r>
            <a:endParaRPr b="1">
              <a:solidFill>
                <a:srgbClr val="6A3F36"/>
              </a:solidFill>
              <a:latin typeface="Tenor Sans"/>
              <a:ea typeface="Tenor Sans"/>
              <a:cs typeface="Tenor Sans"/>
              <a:sym typeface="Tenor Sans"/>
            </a:endParaRPr>
          </a:p>
        </p:txBody>
      </p:sp>
      <p:grpSp>
        <p:nvGrpSpPr>
          <p:cNvPr id="85" name="Google Shape;85;p13"/>
          <p:cNvGrpSpPr/>
          <p:nvPr/>
        </p:nvGrpSpPr>
        <p:grpSpPr>
          <a:xfrm>
            <a:off x="973800" y="5697100"/>
            <a:ext cx="5405627" cy="333526"/>
            <a:chOff x="973800" y="2152975"/>
            <a:chExt cx="5405627" cy="333526"/>
          </a:xfrm>
        </p:grpSpPr>
        <p:sp>
          <p:nvSpPr>
            <p:cNvPr id="86" name="Google Shape;86;p13"/>
            <p:cNvSpPr txBox="1"/>
            <p:nvPr/>
          </p:nvSpPr>
          <p:spPr>
            <a:xfrm>
              <a:off x="973800" y="2152975"/>
              <a:ext cx="867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latin typeface="Tenor Sans"/>
                  <a:ea typeface="Tenor Sans"/>
                  <a:cs typeface="Tenor Sans"/>
                  <a:sym typeface="Tenor Sans"/>
                </a:rPr>
                <a:t>Menu I</a:t>
              </a:r>
              <a:endParaRPr b="1"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87" name="Google Shape;87;p13"/>
            <p:cNvSpPr txBox="1"/>
            <p:nvPr/>
          </p:nvSpPr>
          <p:spPr>
            <a:xfrm>
              <a:off x="1960127" y="2209301"/>
              <a:ext cx="44193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latin typeface="Montserrat"/>
                  <a:ea typeface="Montserrat"/>
                  <a:cs typeface="Montserrat"/>
                  <a:sym typeface="Montserrat"/>
                </a:rPr>
                <a:t>broccoli, almond nuts, red cabbage, red onion, olive oil, garlic, sea salt, smoked paprika</a:t>
              </a:r>
              <a:endParaRPr sz="90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88" name="Google Shape;88;p13"/>
          <p:cNvGrpSpPr/>
          <p:nvPr/>
        </p:nvGrpSpPr>
        <p:grpSpPr>
          <a:xfrm>
            <a:off x="967175" y="6127699"/>
            <a:ext cx="5405627" cy="215400"/>
            <a:chOff x="967175" y="2583574"/>
            <a:chExt cx="5405627" cy="215400"/>
          </a:xfrm>
        </p:grpSpPr>
        <p:sp>
          <p:nvSpPr>
            <p:cNvPr id="89" name="Google Shape;89;p13"/>
            <p:cNvSpPr txBox="1"/>
            <p:nvPr/>
          </p:nvSpPr>
          <p:spPr>
            <a:xfrm>
              <a:off x="967175" y="2583574"/>
              <a:ext cx="867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latin typeface="Tenor Sans"/>
                  <a:ea typeface="Tenor Sans"/>
                  <a:cs typeface="Tenor Sans"/>
                  <a:sym typeface="Tenor Sans"/>
                </a:rPr>
                <a:t>Menu II</a:t>
              </a:r>
              <a:endParaRPr b="1"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90" name="Google Shape;90;p13"/>
            <p:cNvSpPr txBox="1"/>
            <p:nvPr/>
          </p:nvSpPr>
          <p:spPr>
            <a:xfrm>
              <a:off x="1953502" y="2639900"/>
              <a:ext cx="4419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latin typeface="Montserrat"/>
                  <a:ea typeface="Montserrat"/>
                  <a:cs typeface="Montserrat"/>
                  <a:sym typeface="Montserrat"/>
                </a:rPr>
                <a:t>Grilled beef, mashed potato, vegetable, steak sauce</a:t>
              </a:r>
              <a:endParaRPr sz="90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91" name="Google Shape;91;p13"/>
          <p:cNvGrpSpPr/>
          <p:nvPr/>
        </p:nvGrpSpPr>
        <p:grpSpPr>
          <a:xfrm>
            <a:off x="967175" y="6386050"/>
            <a:ext cx="5405627" cy="215400"/>
            <a:chOff x="967175" y="2841925"/>
            <a:chExt cx="5405627" cy="215400"/>
          </a:xfrm>
        </p:grpSpPr>
        <p:sp>
          <p:nvSpPr>
            <p:cNvPr id="92" name="Google Shape;92;p13"/>
            <p:cNvSpPr txBox="1"/>
            <p:nvPr/>
          </p:nvSpPr>
          <p:spPr>
            <a:xfrm>
              <a:off x="967175" y="2841925"/>
              <a:ext cx="867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latin typeface="Tenor Sans"/>
                  <a:ea typeface="Tenor Sans"/>
                  <a:cs typeface="Tenor Sans"/>
                  <a:sym typeface="Tenor Sans"/>
                </a:rPr>
                <a:t>Menu III</a:t>
              </a:r>
              <a:endParaRPr b="1"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93" name="Google Shape;93;p13"/>
            <p:cNvSpPr txBox="1"/>
            <p:nvPr/>
          </p:nvSpPr>
          <p:spPr>
            <a:xfrm>
              <a:off x="1953502" y="2898252"/>
              <a:ext cx="4419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latin typeface="Montserrat"/>
                  <a:ea typeface="Montserrat"/>
                  <a:cs typeface="Montserrat"/>
                  <a:sym typeface="Montserrat"/>
                </a:rPr>
                <a:t>Penne pasta, minced chicken, bolognese sauce, grated cheese, parsley</a:t>
              </a:r>
              <a:endParaRPr sz="90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sp>
        <p:nvSpPr>
          <p:cNvPr id="94" name="Google Shape;94;p13"/>
          <p:cNvSpPr/>
          <p:nvPr/>
        </p:nvSpPr>
        <p:spPr>
          <a:xfrm>
            <a:off x="2749175" y="6931001"/>
            <a:ext cx="2066700" cy="344400"/>
          </a:xfrm>
          <a:prstGeom prst="roundRect">
            <a:avLst>
              <a:gd fmla="val 50000" name="adj"/>
            </a:avLst>
          </a:prstGeom>
          <a:solidFill>
            <a:srgbClr val="F8E4B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3"/>
          <p:cNvSpPr txBox="1"/>
          <p:nvPr/>
        </p:nvSpPr>
        <p:spPr>
          <a:xfrm>
            <a:off x="3020748" y="6995501"/>
            <a:ext cx="1517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6A3F36"/>
                </a:solidFill>
                <a:latin typeface="Tenor Sans"/>
                <a:ea typeface="Tenor Sans"/>
                <a:cs typeface="Tenor Sans"/>
                <a:sym typeface="Tenor Sans"/>
              </a:rPr>
              <a:t>THURSDAY</a:t>
            </a:r>
            <a:endParaRPr b="1">
              <a:solidFill>
                <a:srgbClr val="6A3F36"/>
              </a:solidFill>
              <a:latin typeface="Tenor Sans"/>
              <a:ea typeface="Tenor Sans"/>
              <a:cs typeface="Tenor Sans"/>
              <a:sym typeface="Tenor Sans"/>
            </a:endParaRPr>
          </a:p>
        </p:txBody>
      </p:sp>
      <p:grpSp>
        <p:nvGrpSpPr>
          <p:cNvPr id="96" name="Google Shape;96;p13"/>
          <p:cNvGrpSpPr/>
          <p:nvPr/>
        </p:nvGrpSpPr>
        <p:grpSpPr>
          <a:xfrm>
            <a:off x="973800" y="7459225"/>
            <a:ext cx="5405627" cy="333526"/>
            <a:chOff x="973800" y="2152975"/>
            <a:chExt cx="5405627" cy="333526"/>
          </a:xfrm>
        </p:grpSpPr>
        <p:sp>
          <p:nvSpPr>
            <p:cNvPr id="97" name="Google Shape;97;p13"/>
            <p:cNvSpPr txBox="1"/>
            <p:nvPr/>
          </p:nvSpPr>
          <p:spPr>
            <a:xfrm>
              <a:off x="973800" y="2152975"/>
              <a:ext cx="867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latin typeface="Tenor Sans"/>
                  <a:ea typeface="Tenor Sans"/>
                  <a:cs typeface="Tenor Sans"/>
                  <a:sym typeface="Tenor Sans"/>
                </a:rPr>
                <a:t>Menu I</a:t>
              </a:r>
              <a:endParaRPr b="1"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1960127" y="2209301"/>
              <a:ext cx="44193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latin typeface="Montserrat"/>
                  <a:ea typeface="Montserrat"/>
                  <a:cs typeface="Montserrat"/>
                  <a:sym typeface="Montserrat"/>
                </a:rPr>
                <a:t>broccoli, almond nuts, red cabbage, red onion, olive oil, garlic, sea salt, smoked paprika</a:t>
              </a:r>
              <a:endParaRPr sz="90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99" name="Google Shape;99;p13"/>
          <p:cNvGrpSpPr/>
          <p:nvPr/>
        </p:nvGrpSpPr>
        <p:grpSpPr>
          <a:xfrm>
            <a:off x="967175" y="7889825"/>
            <a:ext cx="5405627" cy="215400"/>
            <a:chOff x="967175" y="2583574"/>
            <a:chExt cx="5405627" cy="215400"/>
          </a:xfrm>
        </p:grpSpPr>
        <p:sp>
          <p:nvSpPr>
            <p:cNvPr id="100" name="Google Shape;100;p13"/>
            <p:cNvSpPr txBox="1"/>
            <p:nvPr/>
          </p:nvSpPr>
          <p:spPr>
            <a:xfrm>
              <a:off x="967175" y="2583574"/>
              <a:ext cx="867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latin typeface="Tenor Sans"/>
                  <a:ea typeface="Tenor Sans"/>
                  <a:cs typeface="Tenor Sans"/>
                  <a:sym typeface="Tenor Sans"/>
                </a:rPr>
                <a:t>Menu II</a:t>
              </a:r>
              <a:endParaRPr b="1"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1953502" y="2639900"/>
              <a:ext cx="4419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latin typeface="Montserrat"/>
                  <a:ea typeface="Montserrat"/>
                  <a:cs typeface="Montserrat"/>
                  <a:sym typeface="Montserrat"/>
                </a:rPr>
                <a:t>Grilled beef, mashed potato, vegetable, steak sauce</a:t>
              </a:r>
              <a:endParaRPr sz="90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02" name="Google Shape;102;p13"/>
          <p:cNvGrpSpPr/>
          <p:nvPr/>
        </p:nvGrpSpPr>
        <p:grpSpPr>
          <a:xfrm>
            <a:off x="967175" y="8148176"/>
            <a:ext cx="5405627" cy="215400"/>
            <a:chOff x="967175" y="2841925"/>
            <a:chExt cx="5405627" cy="215400"/>
          </a:xfrm>
        </p:grpSpPr>
        <p:sp>
          <p:nvSpPr>
            <p:cNvPr id="103" name="Google Shape;103;p13"/>
            <p:cNvSpPr txBox="1"/>
            <p:nvPr/>
          </p:nvSpPr>
          <p:spPr>
            <a:xfrm>
              <a:off x="967175" y="2841925"/>
              <a:ext cx="867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latin typeface="Tenor Sans"/>
                  <a:ea typeface="Tenor Sans"/>
                  <a:cs typeface="Tenor Sans"/>
                  <a:sym typeface="Tenor Sans"/>
                </a:rPr>
                <a:t>Menu III</a:t>
              </a:r>
              <a:endParaRPr b="1"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04" name="Google Shape;104;p13"/>
            <p:cNvSpPr txBox="1"/>
            <p:nvPr/>
          </p:nvSpPr>
          <p:spPr>
            <a:xfrm>
              <a:off x="1953502" y="2898252"/>
              <a:ext cx="4419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latin typeface="Montserrat"/>
                  <a:ea typeface="Montserrat"/>
                  <a:cs typeface="Montserrat"/>
                  <a:sym typeface="Montserrat"/>
                </a:rPr>
                <a:t>Penne pasta, minced chicken, bolognese sauce, grated cheese, parsley</a:t>
              </a:r>
              <a:endParaRPr sz="90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sp>
        <p:nvSpPr>
          <p:cNvPr id="105" name="Google Shape;105;p13"/>
          <p:cNvSpPr/>
          <p:nvPr/>
        </p:nvSpPr>
        <p:spPr>
          <a:xfrm>
            <a:off x="2749175" y="8706375"/>
            <a:ext cx="2066700" cy="344400"/>
          </a:xfrm>
          <a:prstGeom prst="roundRect">
            <a:avLst>
              <a:gd fmla="val 50000" name="adj"/>
            </a:avLst>
          </a:prstGeom>
          <a:solidFill>
            <a:srgbClr val="F8E4B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3"/>
          <p:cNvSpPr txBox="1"/>
          <p:nvPr/>
        </p:nvSpPr>
        <p:spPr>
          <a:xfrm>
            <a:off x="3020748" y="8770875"/>
            <a:ext cx="1517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6A3F36"/>
                </a:solidFill>
                <a:latin typeface="Tenor Sans"/>
                <a:ea typeface="Tenor Sans"/>
                <a:cs typeface="Tenor Sans"/>
                <a:sym typeface="Tenor Sans"/>
              </a:rPr>
              <a:t>FRIDAY</a:t>
            </a:r>
            <a:endParaRPr b="1">
              <a:solidFill>
                <a:srgbClr val="6A3F36"/>
              </a:solidFill>
              <a:latin typeface="Tenor Sans"/>
              <a:ea typeface="Tenor Sans"/>
              <a:cs typeface="Tenor Sans"/>
              <a:sym typeface="Tenor Sans"/>
            </a:endParaRPr>
          </a:p>
        </p:txBody>
      </p:sp>
      <p:grpSp>
        <p:nvGrpSpPr>
          <p:cNvPr id="107" name="Google Shape;107;p13"/>
          <p:cNvGrpSpPr/>
          <p:nvPr/>
        </p:nvGrpSpPr>
        <p:grpSpPr>
          <a:xfrm>
            <a:off x="973800" y="9234600"/>
            <a:ext cx="5405627" cy="333526"/>
            <a:chOff x="973800" y="2152975"/>
            <a:chExt cx="5405627" cy="333526"/>
          </a:xfrm>
        </p:grpSpPr>
        <p:sp>
          <p:nvSpPr>
            <p:cNvPr id="108" name="Google Shape;108;p13"/>
            <p:cNvSpPr txBox="1"/>
            <p:nvPr/>
          </p:nvSpPr>
          <p:spPr>
            <a:xfrm>
              <a:off x="973800" y="2152975"/>
              <a:ext cx="867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latin typeface="Tenor Sans"/>
                  <a:ea typeface="Tenor Sans"/>
                  <a:cs typeface="Tenor Sans"/>
                  <a:sym typeface="Tenor Sans"/>
                </a:rPr>
                <a:t>Menu I</a:t>
              </a:r>
              <a:endParaRPr b="1"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09" name="Google Shape;109;p13"/>
            <p:cNvSpPr txBox="1"/>
            <p:nvPr/>
          </p:nvSpPr>
          <p:spPr>
            <a:xfrm>
              <a:off x="1960127" y="2209301"/>
              <a:ext cx="4419300" cy="2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latin typeface="Montserrat"/>
                  <a:ea typeface="Montserrat"/>
                  <a:cs typeface="Montserrat"/>
                  <a:sym typeface="Montserrat"/>
                </a:rPr>
                <a:t>broccoli, almond nuts, red cabbage, red onion, olive oil, garlic, sea salt, smoked paprika</a:t>
              </a:r>
              <a:endParaRPr sz="90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10" name="Google Shape;110;p13"/>
          <p:cNvGrpSpPr/>
          <p:nvPr/>
        </p:nvGrpSpPr>
        <p:grpSpPr>
          <a:xfrm>
            <a:off x="967175" y="9665199"/>
            <a:ext cx="5405627" cy="215400"/>
            <a:chOff x="967175" y="2583574"/>
            <a:chExt cx="5405627" cy="215400"/>
          </a:xfrm>
        </p:grpSpPr>
        <p:sp>
          <p:nvSpPr>
            <p:cNvPr id="111" name="Google Shape;111;p13"/>
            <p:cNvSpPr txBox="1"/>
            <p:nvPr/>
          </p:nvSpPr>
          <p:spPr>
            <a:xfrm>
              <a:off x="967175" y="2583574"/>
              <a:ext cx="867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latin typeface="Tenor Sans"/>
                  <a:ea typeface="Tenor Sans"/>
                  <a:cs typeface="Tenor Sans"/>
                  <a:sym typeface="Tenor Sans"/>
                </a:rPr>
                <a:t>Menu II</a:t>
              </a:r>
              <a:endParaRPr b="1"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1953502" y="2639900"/>
              <a:ext cx="4419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latin typeface="Montserrat"/>
                  <a:ea typeface="Montserrat"/>
                  <a:cs typeface="Montserrat"/>
                  <a:sym typeface="Montserrat"/>
                </a:rPr>
                <a:t>Grilled beef, mashed potato, vegetable, steak sauce</a:t>
              </a:r>
              <a:endParaRPr sz="90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113" name="Google Shape;113;p13"/>
          <p:cNvGrpSpPr/>
          <p:nvPr/>
        </p:nvGrpSpPr>
        <p:grpSpPr>
          <a:xfrm>
            <a:off x="967175" y="9923550"/>
            <a:ext cx="5405627" cy="215400"/>
            <a:chOff x="967175" y="2841925"/>
            <a:chExt cx="5405627" cy="215400"/>
          </a:xfrm>
        </p:grpSpPr>
        <p:sp>
          <p:nvSpPr>
            <p:cNvPr id="114" name="Google Shape;114;p13"/>
            <p:cNvSpPr txBox="1"/>
            <p:nvPr/>
          </p:nvSpPr>
          <p:spPr>
            <a:xfrm>
              <a:off x="967175" y="2841925"/>
              <a:ext cx="8679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latin typeface="Tenor Sans"/>
                  <a:ea typeface="Tenor Sans"/>
                  <a:cs typeface="Tenor Sans"/>
                  <a:sym typeface="Tenor Sans"/>
                </a:rPr>
                <a:t>Menu III</a:t>
              </a:r>
              <a:endParaRPr b="1">
                <a:latin typeface="Tenor Sans"/>
                <a:ea typeface="Tenor Sans"/>
                <a:cs typeface="Tenor Sans"/>
                <a:sym typeface="Tenor Sans"/>
              </a:endParaRPr>
            </a:p>
          </p:txBody>
        </p:sp>
        <p:sp>
          <p:nvSpPr>
            <p:cNvPr id="115" name="Google Shape;115;p13"/>
            <p:cNvSpPr txBox="1"/>
            <p:nvPr/>
          </p:nvSpPr>
          <p:spPr>
            <a:xfrm>
              <a:off x="1953502" y="2898252"/>
              <a:ext cx="4419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900">
                  <a:latin typeface="Montserrat"/>
                  <a:ea typeface="Montserrat"/>
                  <a:cs typeface="Montserrat"/>
                  <a:sym typeface="Montserrat"/>
                </a:rPr>
                <a:t>Penne pasta, minced chicken, bolognese sauce, grated cheese, parsley</a:t>
              </a:r>
              <a:endParaRPr sz="900"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Google Shape;120;p14"/>
          <p:cNvGrpSpPr/>
          <p:nvPr/>
        </p:nvGrpSpPr>
        <p:grpSpPr>
          <a:xfrm>
            <a:off x="0" y="0"/>
            <a:ext cx="7560001" cy="10733251"/>
            <a:chOff x="0" y="0"/>
            <a:chExt cx="7560001" cy="10733251"/>
          </a:xfrm>
        </p:grpSpPr>
        <p:sp>
          <p:nvSpPr>
            <p:cNvPr id="121" name="Google Shape;121;p14"/>
            <p:cNvSpPr/>
            <p:nvPr/>
          </p:nvSpPr>
          <p:spPr>
            <a:xfrm>
              <a:off x="0" y="0"/>
              <a:ext cx="7560000" cy="10692000"/>
            </a:xfrm>
            <a:prstGeom prst="rect">
              <a:avLst/>
            </a:prstGeom>
            <a:solidFill>
              <a:srgbClr val="F4F3E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22" name="Google Shape;122;p14"/>
            <p:cNvPicPr preferRelativeResize="0"/>
            <p:nvPr/>
          </p:nvPicPr>
          <p:blipFill rotWithShape="1">
            <a:blip r:embed="rId3">
              <a:alphaModFix/>
            </a:blip>
            <a:srcRect b="0" l="0" r="16359" t="41482"/>
            <a:stretch/>
          </p:blipFill>
          <p:spPr>
            <a:xfrm>
              <a:off x="5149975" y="0"/>
              <a:ext cx="2410026" cy="12335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3" name="Google Shape;123;p14"/>
            <p:cNvPicPr preferRelativeResize="0"/>
            <p:nvPr/>
          </p:nvPicPr>
          <p:blipFill rotWithShape="1">
            <a:blip r:embed="rId4">
              <a:alphaModFix/>
            </a:blip>
            <a:srcRect b="0" l="0" r="10722" t="2846"/>
            <a:stretch/>
          </p:blipFill>
          <p:spPr>
            <a:xfrm>
              <a:off x="5342475" y="0"/>
              <a:ext cx="2217525" cy="40741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4" name="Google Shape;124;p14"/>
            <p:cNvPicPr preferRelativeResize="0"/>
            <p:nvPr/>
          </p:nvPicPr>
          <p:blipFill rotWithShape="1">
            <a:blip r:embed="rId5">
              <a:alphaModFix/>
            </a:blip>
            <a:srcRect b="0" l="4315" r="0" t="14712"/>
            <a:stretch/>
          </p:blipFill>
          <p:spPr>
            <a:xfrm>
              <a:off x="0" y="0"/>
              <a:ext cx="2053600" cy="8447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5" name="Google Shape;125;p14"/>
            <p:cNvPicPr preferRelativeResize="0"/>
            <p:nvPr/>
          </p:nvPicPr>
          <p:blipFill rotWithShape="1">
            <a:blip r:embed="rId6">
              <a:alphaModFix/>
            </a:blip>
            <a:srcRect b="0" l="25716" r="0" t="0"/>
            <a:stretch/>
          </p:blipFill>
          <p:spPr>
            <a:xfrm>
              <a:off x="0" y="2556000"/>
              <a:ext cx="1033425" cy="817725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6" name="Google Shape;126;p14"/>
            <p:cNvPicPr preferRelativeResize="0"/>
            <p:nvPr/>
          </p:nvPicPr>
          <p:blipFill rotWithShape="1">
            <a:blip r:embed="rId7">
              <a:alphaModFix/>
            </a:blip>
            <a:srcRect b="0" l="0" r="35930" t="0"/>
            <a:stretch/>
          </p:blipFill>
          <p:spPr>
            <a:xfrm>
              <a:off x="6588000" y="6449325"/>
              <a:ext cx="972000" cy="40953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7" name="Google Shape;127;p14"/>
            <p:cNvPicPr preferRelativeResize="0"/>
            <p:nvPr/>
          </p:nvPicPr>
          <p:blipFill rotWithShape="1">
            <a:blip r:embed="rId8">
              <a:alphaModFix/>
            </a:blip>
            <a:srcRect b="7045" l="0" r="14258" t="0"/>
            <a:stretch/>
          </p:blipFill>
          <p:spPr>
            <a:xfrm>
              <a:off x="5355725" y="6651750"/>
              <a:ext cx="2201150" cy="404024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28" name="Google Shape;128;p14"/>
          <p:cNvSpPr/>
          <p:nvPr/>
        </p:nvSpPr>
        <p:spPr>
          <a:xfrm>
            <a:off x="1401750" y="1417650"/>
            <a:ext cx="4756500" cy="8721300"/>
          </a:xfrm>
          <a:prstGeom prst="roundRect">
            <a:avLst>
              <a:gd fmla="val 3343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4"/>
          <p:cNvSpPr txBox="1"/>
          <p:nvPr/>
        </p:nvSpPr>
        <p:spPr>
          <a:xfrm>
            <a:off x="1872150" y="122851"/>
            <a:ext cx="3815700" cy="10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7000">
                <a:solidFill>
                  <a:srgbClr val="C8A796"/>
                </a:solidFill>
                <a:latin typeface="Mr De Haviland"/>
                <a:ea typeface="Mr De Haviland"/>
                <a:cs typeface="Mr De Haviland"/>
                <a:sym typeface="Mr De Haviland"/>
              </a:rPr>
              <a:t>Grocery  List</a:t>
            </a:r>
            <a:endParaRPr sz="7000">
              <a:solidFill>
                <a:srgbClr val="C8A796"/>
              </a:solidFill>
              <a:latin typeface="Mr De Haviland"/>
              <a:ea typeface="Mr De Haviland"/>
              <a:cs typeface="Mr De Haviland"/>
              <a:sym typeface="Mr De Haviland"/>
            </a:endParaRPr>
          </a:p>
        </p:txBody>
      </p:sp>
      <p:sp>
        <p:nvSpPr>
          <p:cNvPr id="130" name="Google Shape;130;p14"/>
          <p:cNvSpPr/>
          <p:nvPr/>
        </p:nvSpPr>
        <p:spPr>
          <a:xfrm>
            <a:off x="1878000" y="1624750"/>
            <a:ext cx="3815700" cy="344400"/>
          </a:xfrm>
          <a:prstGeom prst="roundRect">
            <a:avLst>
              <a:gd fmla="val 50000" name="adj"/>
            </a:avLst>
          </a:prstGeom>
          <a:solidFill>
            <a:srgbClr val="F8E4B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4"/>
          <p:cNvSpPr txBox="1"/>
          <p:nvPr/>
        </p:nvSpPr>
        <p:spPr>
          <a:xfrm>
            <a:off x="3027300" y="1689250"/>
            <a:ext cx="1517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6A3F36"/>
                </a:solidFill>
                <a:latin typeface="Tenor Sans"/>
                <a:ea typeface="Tenor Sans"/>
                <a:cs typeface="Tenor Sans"/>
                <a:sym typeface="Tenor Sans"/>
              </a:rPr>
              <a:t>PRODUCT</a:t>
            </a:r>
            <a:endParaRPr b="1">
              <a:solidFill>
                <a:srgbClr val="6A3F36"/>
              </a:solidFill>
              <a:latin typeface="Tenor Sans"/>
              <a:ea typeface="Tenor Sans"/>
              <a:cs typeface="Tenor Sans"/>
              <a:sym typeface="Tenor Sans"/>
            </a:endParaRPr>
          </a:p>
        </p:txBody>
      </p:sp>
      <p:grpSp>
        <p:nvGrpSpPr>
          <p:cNvPr id="132" name="Google Shape;132;p14"/>
          <p:cNvGrpSpPr/>
          <p:nvPr/>
        </p:nvGrpSpPr>
        <p:grpSpPr>
          <a:xfrm>
            <a:off x="1954225" y="2341850"/>
            <a:ext cx="3676525" cy="7558488"/>
            <a:chOff x="1954225" y="2341850"/>
            <a:chExt cx="3676525" cy="7558488"/>
          </a:xfrm>
        </p:grpSpPr>
        <p:grpSp>
          <p:nvGrpSpPr>
            <p:cNvPr id="133" name="Google Shape;133;p14"/>
            <p:cNvGrpSpPr/>
            <p:nvPr/>
          </p:nvGrpSpPr>
          <p:grpSpPr>
            <a:xfrm>
              <a:off x="1954225" y="2341850"/>
              <a:ext cx="3676525" cy="400713"/>
              <a:chOff x="1954225" y="2341850"/>
              <a:chExt cx="3676525" cy="400713"/>
            </a:xfrm>
          </p:grpSpPr>
          <p:grpSp>
            <p:nvGrpSpPr>
              <p:cNvPr id="134" name="Google Shape;134;p14"/>
              <p:cNvGrpSpPr/>
              <p:nvPr/>
            </p:nvGrpSpPr>
            <p:grpSpPr>
              <a:xfrm>
                <a:off x="1954225" y="2341850"/>
                <a:ext cx="307426" cy="334525"/>
                <a:chOff x="1954225" y="2341850"/>
                <a:chExt cx="307426" cy="334525"/>
              </a:xfrm>
            </p:grpSpPr>
            <p:sp>
              <p:nvSpPr>
                <p:cNvPr id="135" name="Google Shape;135;p14"/>
                <p:cNvSpPr/>
                <p:nvPr/>
              </p:nvSpPr>
              <p:spPr>
                <a:xfrm>
                  <a:off x="1954225" y="2378175"/>
                  <a:ext cx="298200" cy="298200"/>
                </a:xfrm>
                <a:prstGeom prst="ellipse">
                  <a:avLst/>
                </a:prstGeom>
                <a:solidFill>
                  <a:srgbClr val="F8E4BE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136" name="Google Shape;136;p14"/>
                <p:cNvPicPr preferRelativeResize="0"/>
                <p:nvPr/>
              </p:nvPicPr>
              <p:blipFill>
                <a:blip r:embed="rId9">
                  <a:alphaModFix/>
                </a:blip>
                <a:stretch>
                  <a:fillRect/>
                </a:stretch>
              </p:blipFill>
              <p:spPr>
                <a:xfrm>
                  <a:off x="1996402" y="2341850"/>
                  <a:ext cx="265250" cy="2696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cxnSp>
            <p:nvCxnSpPr>
              <p:cNvPr id="137" name="Google Shape;137;p14"/>
              <p:cNvCxnSpPr/>
              <p:nvPr/>
            </p:nvCxnSpPr>
            <p:spPr>
              <a:xfrm>
                <a:off x="1960850" y="2742563"/>
                <a:ext cx="3669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8A79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38" name="Google Shape;138;p14"/>
            <p:cNvGrpSpPr/>
            <p:nvPr/>
          </p:nvGrpSpPr>
          <p:grpSpPr>
            <a:xfrm>
              <a:off x="1954225" y="2895000"/>
              <a:ext cx="3676525" cy="400713"/>
              <a:chOff x="1954225" y="2895000"/>
              <a:chExt cx="3676525" cy="400713"/>
            </a:xfrm>
          </p:grpSpPr>
          <p:grpSp>
            <p:nvGrpSpPr>
              <p:cNvPr id="139" name="Google Shape;139;p14"/>
              <p:cNvGrpSpPr/>
              <p:nvPr/>
            </p:nvGrpSpPr>
            <p:grpSpPr>
              <a:xfrm>
                <a:off x="1954225" y="2895000"/>
                <a:ext cx="307426" cy="334525"/>
                <a:chOff x="1954225" y="2341850"/>
                <a:chExt cx="307426" cy="334525"/>
              </a:xfrm>
            </p:grpSpPr>
            <p:sp>
              <p:nvSpPr>
                <p:cNvPr id="140" name="Google Shape;140;p14"/>
                <p:cNvSpPr/>
                <p:nvPr/>
              </p:nvSpPr>
              <p:spPr>
                <a:xfrm>
                  <a:off x="1954225" y="2378175"/>
                  <a:ext cx="298200" cy="298200"/>
                </a:xfrm>
                <a:prstGeom prst="ellipse">
                  <a:avLst/>
                </a:prstGeom>
                <a:solidFill>
                  <a:srgbClr val="F8E4BE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141" name="Google Shape;141;p14"/>
                <p:cNvPicPr preferRelativeResize="0"/>
                <p:nvPr/>
              </p:nvPicPr>
              <p:blipFill>
                <a:blip r:embed="rId9">
                  <a:alphaModFix/>
                </a:blip>
                <a:stretch>
                  <a:fillRect/>
                </a:stretch>
              </p:blipFill>
              <p:spPr>
                <a:xfrm>
                  <a:off x="1996402" y="2341850"/>
                  <a:ext cx="265250" cy="2696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cxnSp>
            <p:nvCxnSpPr>
              <p:cNvPr id="142" name="Google Shape;142;p14"/>
              <p:cNvCxnSpPr/>
              <p:nvPr/>
            </p:nvCxnSpPr>
            <p:spPr>
              <a:xfrm>
                <a:off x="1960850" y="3295713"/>
                <a:ext cx="3669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8A79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43" name="Google Shape;143;p14"/>
            <p:cNvGrpSpPr/>
            <p:nvPr/>
          </p:nvGrpSpPr>
          <p:grpSpPr>
            <a:xfrm>
              <a:off x="1954225" y="3444825"/>
              <a:ext cx="3676525" cy="400713"/>
              <a:chOff x="1954225" y="3444825"/>
              <a:chExt cx="3676525" cy="400713"/>
            </a:xfrm>
          </p:grpSpPr>
          <p:grpSp>
            <p:nvGrpSpPr>
              <p:cNvPr id="144" name="Google Shape;144;p14"/>
              <p:cNvGrpSpPr/>
              <p:nvPr/>
            </p:nvGrpSpPr>
            <p:grpSpPr>
              <a:xfrm>
                <a:off x="1954225" y="3444825"/>
                <a:ext cx="307426" cy="334525"/>
                <a:chOff x="1954225" y="2341850"/>
                <a:chExt cx="307426" cy="334525"/>
              </a:xfrm>
            </p:grpSpPr>
            <p:sp>
              <p:nvSpPr>
                <p:cNvPr id="145" name="Google Shape;145;p14"/>
                <p:cNvSpPr/>
                <p:nvPr/>
              </p:nvSpPr>
              <p:spPr>
                <a:xfrm>
                  <a:off x="1954225" y="2378175"/>
                  <a:ext cx="298200" cy="298200"/>
                </a:xfrm>
                <a:prstGeom prst="ellipse">
                  <a:avLst/>
                </a:prstGeom>
                <a:solidFill>
                  <a:srgbClr val="F8E4BE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146" name="Google Shape;146;p14"/>
                <p:cNvPicPr preferRelativeResize="0"/>
                <p:nvPr/>
              </p:nvPicPr>
              <p:blipFill>
                <a:blip r:embed="rId9">
                  <a:alphaModFix/>
                </a:blip>
                <a:stretch>
                  <a:fillRect/>
                </a:stretch>
              </p:blipFill>
              <p:spPr>
                <a:xfrm>
                  <a:off x="1996402" y="2341850"/>
                  <a:ext cx="265250" cy="269675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cxnSp>
            <p:nvCxnSpPr>
              <p:cNvPr id="147" name="Google Shape;147;p14"/>
              <p:cNvCxnSpPr/>
              <p:nvPr/>
            </p:nvCxnSpPr>
            <p:spPr>
              <a:xfrm>
                <a:off x="1960850" y="3845538"/>
                <a:ext cx="3669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8A79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48" name="Google Shape;148;p14"/>
            <p:cNvGrpSpPr/>
            <p:nvPr/>
          </p:nvGrpSpPr>
          <p:grpSpPr>
            <a:xfrm>
              <a:off x="1954225" y="4034300"/>
              <a:ext cx="3676525" cy="364388"/>
              <a:chOff x="1954225" y="4034300"/>
              <a:chExt cx="3676525" cy="364388"/>
            </a:xfrm>
          </p:grpSpPr>
          <p:sp>
            <p:nvSpPr>
              <p:cNvPr id="149" name="Google Shape;149;p14"/>
              <p:cNvSpPr/>
              <p:nvPr/>
            </p:nvSpPr>
            <p:spPr>
              <a:xfrm>
                <a:off x="1954225" y="4034300"/>
                <a:ext cx="298200" cy="298200"/>
              </a:xfrm>
              <a:prstGeom prst="ellipse">
                <a:avLst/>
              </a:prstGeom>
              <a:solidFill>
                <a:srgbClr val="F8E4B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50" name="Google Shape;150;p14"/>
              <p:cNvCxnSpPr/>
              <p:nvPr/>
            </p:nvCxnSpPr>
            <p:spPr>
              <a:xfrm>
                <a:off x="1960850" y="4398688"/>
                <a:ext cx="3669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8A79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51" name="Google Shape;151;p14"/>
            <p:cNvGrpSpPr/>
            <p:nvPr/>
          </p:nvGrpSpPr>
          <p:grpSpPr>
            <a:xfrm>
              <a:off x="1954225" y="4584465"/>
              <a:ext cx="3676525" cy="364388"/>
              <a:chOff x="1954225" y="4034300"/>
              <a:chExt cx="3676525" cy="364388"/>
            </a:xfrm>
          </p:grpSpPr>
          <p:sp>
            <p:nvSpPr>
              <p:cNvPr id="152" name="Google Shape;152;p14"/>
              <p:cNvSpPr/>
              <p:nvPr/>
            </p:nvSpPr>
            <p:spPr>
              <a:xfrm>
                <a:off x="1954225" y="4034300"/>
                <a:ext cx="298200" cy="298200"/>
              </a:xfrm>
              <a:prstGeom prst="ellipse">
                <a:avLst/>
              </a:prstGeom>
              <a:solidFill>
                <a:srgbClr val="F8E4B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53" name="Google Shape;153;p14"/>
              <p:cNvCxnSpPr/>
              <p:nvPr/>
            </p:nvCxnSpPr>
            <p:spPr>
              <a:xfrm>
                <a:off x="1960850" y="4398688"/>
                <a:ext cx="3669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8A79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54" name="Google Shape;154;p14"/>
            <p:cNvGrpSpPr/>
            <p:nvPr/>
          </p:nvGrpSpPr>
          <p:grpSpPr>
            <a:xfrm>
              <a:off x="1954225" y="5134630"/>
              <a:ext cx="3676525" cy="364388"/>
              <a:chOff x="1954225" y="4034300"/>
              <a:chExt cx="3676525" cy="364388"/>
            </a:xfrm>
          </p:grpSpPr>
          <p:sp>
            <p:nvSpPr>
              <p:cNvPr id="155" name="Google Shape;155;p14"/>
              <p:cNvSpPr/>
              <p:nvPr/>
            </p:nvSpPr>
            <p:spPr>
              <a:xfrm>
                <a:off x="1954225" y="4034300"/>
                <a:ext cx="298200" cy="298200"/>
              </a:xfrm>
              <a:prstGeom prst="ellipse">
                <a:avLst/>
              </a:prstGeom>
              <a:solidFill>
                <a:srgbClr val="F8E4B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56" name="Google Shape;156;p14"/>
              <p:cNvCxnSpPr/>
              <p:nvPr/>
            </p:nvCxnSpPr>
            <p:spPr>
              <a:xfrm>
                <a:off x="1960850" y="4398688"/>
                <a:ext cx="3669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8A79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57" name="Google Shape;157;p14"/>
            <p:cNvGrpSpPr/>
            <p:nvPr/>
          </p:nvGrpSpPr>
          <p:grpSpPr>
            <a:xfrm>
              <a:off x="1954225" y="5684795"/>
              <a:ext cx="3676525" cy="364388"/>
              <a:chOff x="1954225" y="4034300"/>
              <a:chExt cx="3676525" cy="364388"/>
            </a:xfrm>
          </p:grpSpPr>
          <p:sp>
            <p:nvSpPr>
              <p:cNvPr id="158" name="Google Shape;158;p14"/>
              <p:cNvSpPr/>
              <p:nvPr/>
            </p:nvSpPr>
            <p:spPr>
              <a:xfrm>
                <a:off x="1954225" y="4034300"/>
                <a:ext cx="298200" cy="298200"/>
              </a:xfrm>
              <a:prstGeom prst="ellipse">
                <a:avLst/>
              </a:prstGeom>
              <a:solidFill>
                <a:srgbClr val="F8E4B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59" name="Google Shape;159;p14"/>
              <p:cNvCxnSpPr/>
              <p:nvPr/>
            </p:nvCxnSpPr>
            <p:spPr>
              <a:xfrm>
                <a:off x="1960850" y="4398688"/>
                <a:ext cx="3669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8A79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60" name="Google Shape;160;p14"/>
            <p:cNvGrpSpPr/>
            <p:nvPr/>
          </p:nvGrpSpPr>
          <p:grpSpPr>
            <a:xfrm>
              <a:off x="1954225" y="6234960"/>
              <a:ext cx="3676525" cy="364388"/>
              <a:chOff x="1954225" y="4034300"/>
              <a:chExt cx="3676525" cy="364388"/>
            </a:xfrm>
          </p:grpSpPr>
          <p:sp>
            <p:nvSpPr>
              <p:cNvPr id="161" name="Google Shape;161;p14"/>
              <p:cNvSpPr/>
              <p:nvPr/>
            </p:nvSpPr>
            <p:spPr>
              <a:xfrm>
                <a:off x="1954225" y="4034300"/>
                <a:ext cx="298200" cy="298200"/>
              </a:xfrm>
              <a:prstGeom prst="ellipse">
                <a:avLst/>
              </a:prstGeom>
              <a:solidFill>
                <a:srgbClr val="F8E4B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62" name="Google Shape;162;p14"/>
              <p:cNvCxnSpPr/>
              <p:nvPr/>
            </p:nvCxnSpPr>
            <p:spPr>
              <a:xfrm>
                <a:off x="1960850" y="4398688"/>
                <a:ext cx="3669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8A79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63" name="Google Shape;163;p14"/>
            <p:cNvGrpSpPr/>
            <p:nvPr/>
          </p:nvGrpSpPr>
          <p:grpSpPr>
            <a:xfrm>
              <a:off x="1954225" y="6785125"/>
              <a:ext cx="3676525" cy="364388"/>
              <a:chOff x="1954225" y="4034300"/>
              <a:chExt cx="3676525" cy="364388"/>
            </a:xfrm>
          </p:grpSpPr>
          <p:sp>
            <p:nvSpPr>
              <p:cNvPr id="164" name="Google Shape;164;p14"/>
              <p:cNvSpPr/>
              <p:nvPr/>
            </p:nvSpPr>
            <p:spPr>
              <a:xfrm>
                <a:off x="1954225" y="4034300"/>
                <a:ext cx="298200" cy="298200"/>
              </a:xfrm>
              <a:prstGeom prst="ellipse">
                <a:avLst/>
              </a:prstGeom>
              <a:solidFill>
                <a:srgbClr val="F8E4B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65" name="Google Shape;165;p14"/>
              <p:cNvCxnSpPr/>
              <p:nvPr/>
            </p:nvCxnSpPr>
            <p:spPr>
              <a:xfrm>
                <a:off x="1960850" y="4398688"/>
                <a:ext cx="3669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8A79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66" name="Google Shape;166;p14"/>
            <p:cNvGrpSpPr/>
            <p:nvPr/>
          </p:nvGrpSpPr>
          <p:grpSpPr>
            <a:xfrm>
              <a:off x="1954225" y="7335290"/>
              <a:ext cx="3676525" cy="364388"/>
              <a:chOff x="1954225" y="4034300"/>
              <a:chExt cx="3676525" cy="364388"/>
            </a:xfrm>
          </p:grpSpPr>
          <p:sp>
            <p:nvSpPr>
              <p:cNvPr id="167" name="Google Shape;167;p14"/>
              <p:cNvSpPr/>
              <p:nvPr/>
            </p:nvSpPr>
            <p:spPr>
              <a:xfrm>
                <a:off x="1954225" y="4034300"/>
                <a:ext cx="298200" cy="298200"/>
              </a:xfrm>
              <a:prstGeom prst="ellipse">
                <a:avLst/>
              </a:prstGeom>
              <a:solidFill>
                <a:srgbClr val="F8E4B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68" name="Google Shape;168;p14"/>
              <p:cNvCxnSpPr/>
              <p:nvPr/>
            </p:nvCxnSpPr>
            <p:spPr>
              <a:xfrm>
                <a:off x="1960850" y="4398688"/>
                <a:ext cx="3669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8A79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69" name="Google Shape;169;p14"/>
            <p:cNvGrpSpPr/>
            <p:nvPr/>
          </p:nvGrpSpPr>
          <p:grpSpPr>
            <a:xfrm>
              <a:off x="1954225" y="7885455"/>
              <a:ext cx="3676525" cy="364388"/>
              <a:chOff x="1954225" y="4034300"/>
              <a:chExt cx="3676525" cy="364388"/>
            </a:xfrm>
          </p:grpSpPr>
          <p:sp>
            <p:nvSpPr>
              <p:cNvPr id="170" name="Google Shape;170;p14"/>
              <p:cNvSpPr/>
              <p:nvPr/>
            </p:nvSpPr>
            <p:spPr>
              <a:xfrm>
                <a:off x="1954225" y="4034300"/>
                <a:ext cx="298200" cy="298200"/>
              </a:xfrm>
              <a:prstGeom prst="ellipse">
                <a:avLst/>
              </a:prstGeom>
              <a:solidFill>
                <a:srgbClr val="F8E4B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71" name="Google Shape;171;p14"/>
              <p:cNvCxnSpPr/>
              <p:nvPr/>
            </p:nvCxnSpPr>
            <p:spPr>
              <a:xfrm>
                <a:off x="1960850" y="4398688"/>
                <a:ext cx="3669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8A79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72" name="Google Shape;172;p14"/>
            <p:cNvGrpSpPr/>
            <p:nvPr/>
          </p:nvGrpSpPr>
          <p:grpSpPr>
            <a:xfrm>
              <a:off x="1954225" y="8435620"/>
              <a:ext cx="3676525" cy="364388"/>
              <a:chOff x="1954225" y="4034300"/>
              <a:chExt cx="3676525" cy="364388"/>
            </a:xfrm>
          </p:grpSpPr>
          <p:sp>
            <p:nvSpPr>
              <p:cNvPr id="173" name="Google Shape;173;p14"/>
              <p:cNvSpPr/>
              <p:nvPr/>
            </p:nvSpPr>
            <p:spPr>
              <a:xfrm>
                <a:off x="1954225" y="4034300"/>
                <a:ext cx="298200" cy="298200"/>
              </a:xfrm>
              <a:prstGeom prst="ellipse">
                <a:avLst/>
              </a:prstGeom>
              <a:solidFill>
                <a:srgbClr val="F8E4B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74" name="Google Shape;174;p14"/>
              <p:cNvCxnSpPr/>
              <p:nvPr/>
            </p:nvCxnSpPr>
            <p:spPr>
              <a:xfrm>
                <a:off x="1960850" y="4398688"/>
                <a:ext cx="3669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8A79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75" name="Google Shape;175;p14"/>
            <p:cNvGrpSpPr/>
            <p:nvPr/>
          </p:nvGrpSpPr>
          <p:grpSpPr>
            <a:xfrm>
              <a:off x="1954225" y="8985785"/>
              <a:ext cx="3676525" cy="364388"/>
              <a:chOff x="1954225" y="4034300"/>
              <a:chExt cx="3676525" cy="364388"/>
            </a:xfrm>
          </p:grpSpPr>
          <p:sp>
            <p:nvSpPr>
              <p:cNvPr id="176" name="Google Shape;176;p14"/>
              <p:cNvSpPr/>
              <p:nvPr/>
            </p:nvSpPr>
            <p:spPr>
              <a:xfrm>
                <a:off x="1954225" y="4034300"/>
                <a:ext cx="298200" cy="298200"/>
              </a:xfrm>
              <a:prstGeom prst="ellipse">
                <a:avLst/>
              </a:prstGeom>
              <a:solidFill>
                <a:srgbClr val="F8E4B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77" name="Google Shape;177;p14"/>
              <p:cNvCxnSpPr/>
              <p:nvPr/>
            </p:nvCxnSpPr>
            <p:spPr>
              <a:xfrm>
                <a:off x="1960850" y="4398688"/>
                <a:ext cx="3669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8A79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78" name="Google Shape;178;p14"/>
            <p:cNvGrpSpPr/>
            <p:nvPr/>
          </p:nvGrpSpPr>
          <p:grpSpPr>
            <a:xfrm>
              <a:off x="1954225" y="9535950"/>
              <a:ext cx="3676525" cy="364388"/>
              <a:chOff x="1954225" y="4034300"/>
              <a:chExt cx="3676525" cy="364388"/>
            </a:xfrm>
          </p:grpSpPr>
          <p:sp>
            <p:nvSpPr>
              <p:cNvPr id="179" name="Google Shape;179;p14"/>
              <p:cNvSpPr/>
              <p:nvPr/>
            </p:nvSpPr>
            <p:spPr>
              <a:xfrm>
                <a:off x="1954225" y="4034300"/>
                <a:ext cx="298200" cy="298200"/>
              </a:xfrm>
              <a:prstGeom prst="ellipse">
                <a:avLst/>
              </a:prstGeom>
              <a:solidFill>
                <a:srgbClr val="F8E4BE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80" name="Google Shape;180;p14"/>
              <p:cNvCxnSpPr/>
              <p:nvPr/>
            </p:nvCxnSpPr>
            <p:spPr>
              <a:xfrm>
                <a:off x="1960850" y="4398688"/>
                <a:ext cx="36699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C8A796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