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Ubuntu"/>
      <p:regular r:id="rId6"/>
      <p:bold r:id="rId7"/>
      <p:italic r:id="rId8"/>
      <p:boldItalic r:id="rId9"/>
    </p:embeddedFont>
    <p:embeddedFont>
      <p:font typeface="Alegreya SemiBold"/>
      <p:regular r:id="rId10"/>
      <p:bold r:id="rId11"/>
      <p:italic r:id="rId12"/>
      <p:boldItalic r:id="rId13"/>
    </p:embeddedFont>
    <p:embeddedFont>
      <p:font typeface="Alegrey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egreyaSemiBold-bold.fntdata"/><Relationship Id="rId10" Type="http://schemas.openxmlformats.org/officeDocument/2006/relationships/font" Target="fonts/AlegreyaSemiBold-regular.fntdata"/><Relationship Id="rId13" Type="http://schemas.openxmlformats.org/officeDocument/2006/relationships/font" Target="fonts/AlegreyaSemiBold-boldItalic.fntdata"/><Relationship Id="rId12" Type="http://schemas.openxmlformats.org/officeDocument/2006/relationships/font" Target="fonts/Alegreya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Ubuntu-boldItalic.fntdata"/><Relationship Id="rId15" Type="http://schemas.openxmlformats.org/officeDocument/2006/relationships/font" Target="fonts/Alegreya-bold.fntdata"/><Relationship Id="rId14" Type="http://schemas.openxmlformats.org/officeDocument/2006/relationships/font" Target="fonts/Alegreya-regular.fntdata"/><Relationship Id="rId17" Type="http://schemas.openxmlformats.org/officeDocument/2006/relationships/font" Target="fonts/Alegreya-boldItalic.fntdata"/><Relationship Id="rId16" Type="http://schemas.openxmlformats.org/officeDocument/2006/relationships/font" Target="fonts/Alegreya-italic.fntdata"/><Relationship Id="rId5" Type="http://schemas.openxmlformats.org/officeDocument/2006/relationships/slide" Target="slides/slide1.xml"/><Relationship Id="rId6" Type="http://schemas.openxmlformats.org/officeDocument/2006/relationships/font" Target="fonts/Ubuntu-regular.fntdata"/><Relationship Id="rId7" Type="http://schemas.openxmlformats.org/officeDocument/2006/relationships/font" Target="fonts/Ubuntu-bold.fntdata"/><Relationship Id="rId8" Type="http://schemas.openxmlformats.org/officeDocument/2006/relationships/font" Target="fonts/Ubuntu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116300"/>
            <a:chOff x="0" y="0"/>
            <a:chExt cx="7560000" cy="11163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116300"/>
            </a:xfrm>
            <a:prstGeom prst="rect">
              <a:avLst/>
            </a:prstGeom>
            <a:solidFill>
              <a:srgbClr val="E8E8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223800" y="188700"/>
              <a:ext cx="7112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800">
                  <a:solidFill>
                    <a:srgbClr val="231F20"/>
                  </a:solidFill>
                  <a:latin typeface="Alegreya"/>
                  <a:ea typeface="Alegreya"/>
                  <a:cs typeface="Alegreya"/>
                  <a:sym typeface="Alegreya"/>
                </a:rPr>
                <a:t>WEEKLY MEAL PLANNER</a:t>
              </a:r>
              <a:endParaRPr sz="4800">
                <a:solidFill>
                  <a:srgbClr val="231F20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355975" y="1404425"/>
            <a:ext cx="3603900" cy="8775620"/>
            <a:chOff x="355975" y="1404425"/>
            <a:chExt cx="3603900" cy="8775620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355975" y="1404425"/>
              <a:ext cx="3603900" cy="1262700"/>
              <a:chOff x="355975" y="1404425"/>
              <a:chExt cx="3603900" cy="1262700"/>
            </a:xfrm>
          </p:grpSpPr>
          <p:grpSp>
            <p:nvGrpSpPr>
              <p:cNvPr id="59" name="Google Shape;59;p13"/>
              <p:cNvGrpSpPr/>
              <p:nvPr/>
            </p:nvGrpSpPr>
            <p:grpSpPr>
              <a:xfrm>
                <a:off x="355975" y="1404425"/>
                <a:ext cx="3603900" cy="1262700"/>
                <a:chOff x="355975" y="1404425"/>
                <a:chExt cx="3603900" cy="1262700"/>
              </a:xfrm>
            </p:grpSpPr>
            <p:sp>
              <p:nvSpPr>
                <p:cNvPr id="60" name="Google Shape;60;p13"/>
                <p:cNvSpPr/>
                <p:nvPr/>
              </p:nvSpPr>
              <p:spPr>
                <a:xfrm>
                  <a:off x="355975" y="1409975"/>
                  <a:ext cx="3603900" cy="12516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1" name="Google Shape;61;p13"/>
                <p:cNvGrpSpPr/>
                <p:nvPr/>
              </p:nvGrpSpPr>
              <p:grpSpPr>
                <a:xfrm>
                  <a:off x="355975" y="1404425"/>
                  <a:ext cx="403200" cy="1262700"/>
                  <a:chOff x="355975" y="1404425"/>
                  <a:chExt cx="403200" cy="1262700"/>
                </a:xfrm>
              </p:grpSpPr>
              <p:sp>
                <p:nvSpPr>
                  <p:cNvPr id="62" name="Google Shape;62;p13"/>
                  <p:cNvSpPr/>
                  <p:nvPr/>
                </p:nvSpPr>
                <p:spPr>
                  <a:xfrm>
                    <a:off x="355975" y="1409975"/>
                    <a:ext cx="403200" cy="1251600"/>
                  </a:xfrm>
                  <a:prstGeom prst="rect">
                    <a:avLst/>
                  </a:prstGeom>
                  <a:solidFill>
                    <a:srgbClr val="E8E8DA"/>
                  </a:solidFill>
                  <a:ln cap="flat" cmpd="sng" w="9525">
                    <a:solidFill>
                      <a:srgbClr val="231F2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" name="Google Shape;63;p13"/>
                  <p:cNvSpPr txBox="1"/>
                  <p:nvPr/>
                </p:nvSpPr>
                <p:spPr>
                  <a:xfrm rot="-5400000">
                    <a:off x="-89225" y="1928075"/>
                    <a:ext cx="12627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 </a:t>
                    </a: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Saturday</a:t>
                    </a:r>
                    <a:endParaRPr>
                      <a:solidFill>
                        <a:srgbClr val="231F20"/>
                      </a:solidFill>
                      <a:latin typeface="Alegreya SemiBold"/>
                      <a:ea typeface="Alegreya SemiBold"/>
                      <a:cs typeface="Alegreya SemiBold"/>
                      <a:sym typeface="Alegreya SemiBold"/>
                    </a:endParaRPr>
                  </a:p>
                </p:txBody>
              </p:sp>
            </p:grpSp>
          </p:grpSp>
          <p:sp>
            <p:nvSpPr>
              <p:cNvPr id="64" name="Google Shape;64;p13"/>
              <p:cNvSpPr txBox="1"/>
              <p:nvPr/>
            </p:nvSpPr>
            <p:spPr>
              <a:xfrm>
                <a:off x="846247" y="1487875"/>
                <a:ext cx="3030000" cy="10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65" name="Google Shape;65;p13"/>
            <p:cNvGrpSpPr/>
            <p:nvPr/>
          </p:nvGrpSpPr>
          <p:grpSpPr>
            <a:xfrm>
              <a:off x="355975" y="2656883"/>
              <a:ext cx="3603900" cy="1262700"/>
              <a:chOff x="355975" y="2656883"/>
              <a:chExt cx="3603900" cy="1262700"/>
            </a:xfrm>
          </p:grpSpPr>
          <p:grpSp>
            <p:nvGrpSpPr>
              <p:cNvPr id="66" name="Google Shape;66;p13"/>
              <p:cNvGrpSpPr/>
              <p:nvPr/>
            </p:nvGrpSpPr>
            <p:grpSpPr>
              <a:xfrm>
                <a:off x="355975" y="2656883"/>
                <a:ext cx="3603900" cy="1262700"/>
                <a:chOff x="355975" y="1404425"/>
                <a:chExt cx="3603900" cy="1262700"/>
              </a:xfrm>
            </p:grpSpPr>
            <p:sp>
              <p:nvSpPr>
                <p:cNvPr id="67" name="Google Shape;67;p13"/>
                <p:cNvSpPr/>
                <p:nvPr/>
              </p:nvSpPr>
              <p:spPr>
                <a:xfrm>
                  <a:off x="355975" y="1409975"/>
                  <a:ext cx="3603900" cy="12516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8" name="Google Shape;68;p13"/>
                <p:cNvGrpSpPr/>
                <p:nvPr/>
              </p:nvGrpSpPr>
              <p:grpSpPr>
                <a:xfrm>
                  <a:off x="355975" y="1404425"/>
                  <a:ext cx="403200" cy="1262700"/>
                  <a:chOff x="355975" y="1404425"/>
                  <a:chExt cx="403200" cy="1262700"/>
                </a:xfrm>
              </p:grpSpPr>
              <p:sp>
                <p:nvSpPr>
                  <p:cNvPr id="69" name="Google Shape;69;p13"/>
                  <p:cNvSpPr/>
                  <p:nvPr/>
                </p:nvSpPr>
                <p:spPr>
                  <a:xfrm>
                    <a:off x="355975" y="1409975"/>
                    <a:ext cx="403200" cy="1251600"/>
                  </a:xfrm>
                  <a:prstGeom prst="rect">
                    <a:avLst/>
                  </a:prstGeom>
                  <a:solidFill>
                    <a:srgbClr val="F5F0E0"/>
                  </a:solidFill>
                  <a:ln cap="flat" cmpd="sng" w="9525">
                    <a:solidFill>
                      <a:srgbClr val="231F2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" name="Google Shape;70;p13"/>
                  <p:cNvSpPr txBox="1"/>
                  <p:nvPr/>
                </p:nvSpPr>
                <p:spPr>
                  <a:xfrm rot="-5400000">
                    <a:off x="-89225" y="1928075"/>
                    <a:ext cx="12627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Friday</a:t>
                    </a:r>
                    <a:endParaRPr>
                      <a:solidFill>
                        <a:srgbClr val="231F20"/>
                      </a:solidFill>
                      <a:latin typeface="Alegreya SemiBold"/>
                      <a:ea typeface="Alegreya SemiBold"/>
                      <a:cs typeface="Alegreya SemiBold"/>
                      <a:sym typeface="Alegreya SemiBold"/>
                    </a:endParaRPr>
                  </a:p>
                </p:txBody>
              </p:sp>
            </p:grpSp>
          </p:grpSp>
          <p:sp>
            <p:nvSpPr>
              <p:cNvPr id="71" name="Google Shape;71;p13"/>
              <p:cNvSpPr txBox="1"/>
              <p:nvPr/>
            </p:nvSpPr>
            <p:spPr>
              <a:xfrm>
                <a:off x="846247" y="2760625"/>
                <a:ext cx="3030000" cy="10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72" name="Google Shape;72;p13"/>
            <p:cNvGrpSpPr/>
            <p:nvPr/>
          </p:nvGrpSpPr>
          <p:grpSpPr>
            <a:xfrm>
              <a:off x="355975" y="3908488"/>
              <a:ext cx="3603900" cy="1262700"/>
              <a:chOff x="355975" y="3908488"/>
              <a:chExt cx="3603900" cy="1262700"/>
            </a:xfrm>
          </p:grpSpPr>
          <p:grpSp>
            <p:nvGrpSpPr>
              <p:cNvPr id="73" name="Google Shape;73;p13"/>
              <p:cNvGrpSpPr/>
              <p:nvPr/>
            </p:nvGrpSpPr>
            <p:grpSpPr>
              <a:xfrm>
                <a:off x="355975" y="3908488"/>
                <a:ext cx="3603900" cy="1262700"/>
                <a:chOff x="355975" y="1404425"/>
                <a:chExt cx="3603900" cy="1262700"/>
              </a:xfrm>
            </p:grpSpPr>
            <p:sp>
              <p:nvSpPr>
                <p:cNvPr id="74" name="Google Shape;74;p13"/>
                <p:cNvSpPr/>
                <p:nvPr/>
              </p:nvSpPr>
              <p:spPr>
                <a:xfrm>
                  <a:off x="355975" y="1409975"/>
                  <a:ext cx="3603900" cy="12516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5" name="Google Shape;75;p13"/>
                <p:cNvGrpSpPr/>
                <p:nvPr/>
              </p:nvGrpSpPr>
              <p:grpSpPr>
                <a:xfrm>
                  <a:off x="355975" y="1404425"/>
                  <a:ext cx="403200" cy="1262700"/>
                  <a:chOff x="355975" y="1404425"/>
                  <a:chExt cx="403200" cy="1262700"/>
                </a:xfrm>
              </p:grpSpPr>
              <p:sp>
                <p:nvSpPr>
                  <p:cNvPr id="76" name="Google Shape;76;p13"/>
                  <p:cNvSpPr/>
                  <p:nvPr/>
                </p:nvSpPr>
                <p:spPr>
                  <a:xfrm>
                    <a:off x="355975" y="1409975"/>
                    <a:ext cx="403200" cy="1251600"/>
                  </a:xfrm>
                  <a:prstGeom prst="rect">
                    <a:avLst/>
                  </a:prstGeom>
                  <a:solidFill>
                    <a:srgbClr val="E8E8DA"/>
                  </a:solidFill>
                  <a:ln cap="flat" cmpd="sng" w="9525">
                    <a:solidFill>
                      <a:srgbClr val="231F2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" name="Google Shape;77;p13"/>
                  <p:cNvSpPr txBox="1"/>
                  <p:nvPr/>
                </p:nvSpPr>
                <p:spPr>
                  <a:xfrm rot="-5400000">
                    <a:off x="-89225" y="1928075"/>
                    <a:ext cx="12627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 </a:t>
                    </a: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Thursday</a:t>
                    </a:r>
                    <a:endParaRPr>
                      <a:solidFill>
                        <a:srgbClr val="231F20"/>
                      </a:solidFill>
                      <a:latin typeface="Alegreya SemiBold"/>
                      <a:ea typeface="Alegreya SemiBold"/>
                      <a:cs typeface="Alegreya SemiBold"/>
                      <a:sym typeface="Alegreya SemiBold"/>
                    </a:endParaRPr>
                  </a:p>
                </p:txBody>
              </p:sp>
            </p:grpSp>
          </p:grpSp>
          <p:sp>
            <p:nvSpPr>
              <p:cNvPr id="78" name="Google Shape;78;p13"/>
              <p:cNvSpPr txBox="1"/>
              <p:nvPr/>
            </p:nvSpPr>
            <p:spPr>
              <a:xfrm>
                <a:off x="846247" y="3992300"/>
                <a:ext cx="3030000" cy="10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355975" y="5160094"/>
              <a:ext cx="3603900" cy="1262700"/>
              <a:chOff x="355975" y="5160094"/>
              <a:chExt cx="3603900" cy="1262700"/>
            </a:xfrm>
          </p:grpSpPr>
          <p:grpSp>
            <p:nvGrpSpPr>
              <p:cNvPr id="80" name="Google Shape;80;p13"/>
              <p:cNvGrpSpPr/>
              <p:nvPr/>
            </p:nvGrpSpPr>
            <p:grpSpPr>
              <a:xfrm>
                <a:off x="355975" y="5160094"/>
                <a:ext cx="3603900" cy="1262700"/>
                <a:chOff x="355975" y="1404425"/>
                <a:chExt cx="3603900" cy="1262700"/>
              </a:xfrm>
            </p:grpSpPr>
            <p:sp>
              <p:nvSpPr>
                <p:cNvPr id="81" name="Google Shape;81;p13"/>
                <p:cNvSpPr/>
                <p:nvPr/>
              </p:nvSpPr>
              <p:spPr>
                <a:xfrm>
                  <a:off x="355975" y="1409975"/>
                  <a:ext cx="3603900" cy="12516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2" name="Google Shape;82;p13"/>
                <p:cNvGrpSpPr/>
                <p:nvPr/>
              </p:nvGrpSpPr>
              <p:grpSpPr>
                <a:xfrm>
                  <a:off x="355975" y="1404425"/>
                  <a:ext cx="403200" cy="1262700"/>
                  <a:chOff x="355975" y="1404425"/>
                  <a:chExt cx="403200" cy="1262700"/>
                </a:xfrm>
              </p:grpSpPr>
              <p:sp>
                <p:nvSpPr>
                  <p:cNvPr id="83" name="Google Shape;83;p13"/>
                  <p:cNvSpPr/>
                  <p:nvPr/>
                </p:nvSpPr>
                <p:spPr>
                  <a:xfrm>
                    <a:off x="355975" y="1409975"/>
                    <a:ext cx="403200" cy="1251600"/>
                  </a:xfrm>
                  <a:prstGeom prst="rect">
                    <a:avLst/>
                  </a:prstGeom>
                  <a:solidFill>
                    <a:srgbClr val="F5F0E0"/>
                  </a:solidFill>
                  <a:ln cap="flat" cmpd="sng" w="9525">
                    <a:solidFill>
                      <a:srgbClr val="231F2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" name="Google Shape;84;p13"/>
                  <p:cNvSpPr txBox="1"/>
                  <p:nvPr/>
                </p:nvSpPr>
                <p:spPr>
                  <a:xfrm rot="-5400000">
                    <a:off x="-89225" y="1928075"/>
                    <a:ext cx="12627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 </a:t>
                    </a: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Wednesday</a:t>
                    </a:r>
                    <a:endParaRPr>
                      <a:solidFill>
                        <a:srgbClr val="231F20"/>
                      </a:solidFill>
                      <a:latin typeface="Alegreya SemiBold"/>
                      <a:ea typeface="Alegreya SemiBold"/>
                      <a:cs typeface="Alegreya SemiBold"/>
                      <a:sym typeface="Alegreya SemiBold"/>
                    </a:endParaRPr>
                  </a:p>
                </p:txBody>
              </p:sp>
            </p:grpSp>
          </p:grpSp>
          <p:sp>
            <p:nvSpPr>
              <p:cNvPr id="85" name="Google Shape;85;p13"/>
              <p:cNvSpPr txBox="1"/>
              <p:nvPr/>
            </p:nvSpPr>
            <p:spPr>
              <a:xfrm>
                <a:off x="846247" y="5254338"/>
                <a:ext cx="3030000" cy="10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355975" y="6412533"/>
              <a:ext cx="3603900" cy="1262700"/>
              <a:chOff x="355975" y="6412533"/>
              <a:chExt cx="3603900" cy="1262700"/>
            </a:xfrm>
          </p:grpSpPr>
          <p:grpSp>
            <p:nvGrpSpPr>
              <p:cNvPr id="87" name="Google Shape;87;p13"/>
              <p:cNvGrpSpPr/>
              <p:nvPr/>
            </p:nvGrpSpPr>
            <p:grpSpPr>
              <a:xfrm>
                <a:off x="355975" y="6412533"/>
                <a:ext cx="3603900" cy="1262700"/>
                <a:chOff x="355975" y="1404425"/>
                <a:chExt cx="3603900" cy="1262700"/>
              </a:xfrm>
            </p:grpSpPr>
            <p:sp>
              <p:nvSpPr>
                <p:cNvPr id="88" name="Google Shape;88;p13"/>
                <p:cNvSpPr/>
                <p:nvPr/>
              </p:nvSpPr>
              <p:spPr>
                <a:xfrm>
                  <a:off x="355975" y="1409975"/>
                  <a:ext cx="3603900" cy="12516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9" name="Google Shape;89;p13"/>
                <p:cNvGrpSpPr/>
                <p:nvPr/>
              </p:nvGrpSpPr>
              <p:grpSpPr>
                <a:xfrm>
                  <a:off x="355975" y="1404425"/>
                  <a:ext cx="403200" cy="1262700"/>
                  <a:chOff x="355975" y="1404425"/>
                  <a:chExt cx="403200" cy="1262700"/>
                </a:xfrm>
              </p:grpSpPr>
              <p:sp>
                <p:nvSpPr>
                  <p:cNvPr id="90" name="Google Shape;90;p13"/>
                  <p:cNvSpPr/>
                  <p:nvPr/>
                </p:nvSpPr>
                <p:spPr>
                  <a:xfrm>
                    <a:off x="355975" y="1409975"/>
                    <a:ext cx="403200" cy="1251600"/>
                  </a:xfrm>
                  <a:prstGeom prst="rect">
                    <a:avLst/>
                  </a:prstGeom>
                  <a:solidFill>
                    <a:srgbClr val="E8E8DA"/>
                  </a:solidFill>
                  <a:ln cap="flat" cmpd="sng" w="9525">
                    <a:solidFill>
                      <a:srgbClr val="231F2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" name="Google Shape;91;p13"/>
                  <p:cNvSpPr txBox="1"/>
                  <p:nvPr/>
                </p:nvSpPr>
                <p:spPr>
                  <a:xfrm rot="-5400000">
                    <a:off x="-89225" y="1928075"/>
                    <a:ext cx="12627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 </a:t>
                    </a: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Tuesday</a:t>
                    </a:r>
                    <a:endParaRPr>
                      <a:solidFill>
                        <a:srgbClr val="231F20"/>
                      </a:solidFill>
                      <a:latin typeface="Alegreya SemiBold"/>
                      <a:ea typeface="Alegreya SemiBold"/>
                      <a:cs typeface="Alegreya SemiBold"/>
                      <a:sym typeface="Alegreya SemiBold"/>
                    </a:endParaRPr>
                  </a:p>
                </p:txBody>
              </p:sp>
            </p:grpSp>
          </p:grpSp>
          <p:sp>
            <p:nvSpPr>
              <p:cNvPr id="92" name="Google Shape;92;p13"/>
              <p:cNvSpPr txBox="1"/>
              <p:nvPr/>
            </p:nvSpPr>
            <p:spPr>
              <a:xfrm>
                <a:off x="846247" y="6508176"/>
                <a:ext cx="3030000" cy="10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355975" y="7665032"/>
              <a:ext cx="3603900" cy="1262700"/>
              <a:chOff x="355975" y="7665032"/>
              <a:chExt cx="3603900" cy="1262700"/>
            </a:xfrm>
          </p:grpSpPr>
          <p:grpSp>
            <p:nvGrpSpPr>
              <p:cNvPr id="94" name="Google Shape;94;p13"/>
              <p:cNvGrpSpPr/>
              <p:nvPr/>
            </p:nvGrpSpPr>
            <p:grpSpPr>
              <a:xfrm>
                <a:off x="355975" y="7665032"/>
                <a:ext cx="3603900" cy="1262700"/>
                <a:chOff x="355975" y="1404425"/>
                <a:chExt cx="3603900" cy="1262700"/>
              </a:xfrm>
            </p:grpSpPr>
            <p:sp>
              <p:nvSpPr>
                <p:cNvPr id="95" name="Google Shape;95;p13"/>
                <p:cNvSpPr/>
                <p:nvPr/>
              </p:nvSpPr>
              <p:spPr>
                <a:xfrm>
                  <a:off x="355975" y="1409975"/>
                  <a:ext cx="3603900" cy="12516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6" name="Google Shape;96;p13"/>
                <p:cNvGrpSpPr/>
                <p:nvPr/>
              </p:nvGrpSpPr>
              <p:grpSpPr>
                <a:xfrm>
                  <a:off x="355975" y="1404425"/>
                  <a:ext cx="403200" cy="1262700"/>
                  <a:chOff x="355975" y="1404425"/>
                  <a:chExt cx="403200" cy="1262700"/>
                </a:xfrm>
              </p:grpSpPr>
              <p:sp>
                <p:nvSpPr>
                  <p:cNvPr id="97" name="Google Shape;97;p13"/>
                  <p:cNvSpPr/>
                  <p:nvPr/>
                </p:nvSpPr>
                <p:spPr>
                  <a:xfrm>
                    <a:off x="355975" y="1409975"/>
                    <a:ext cx="403200" cy="1251600"/>
                  </a:xfrm>
                  <a:prstGeom prst="rect">
                    <a:avLst/>
                  </a:prstGeom>
                  <a:solidFill>
                    <a:srgbClr val="F5F0E0"/>
                  </a:solidFill>
                  <a:ln cap="flat" cmpd="sng" w="9525">
                    <a:solidFill>
                      <a:srgbClr val="231F2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8" name="Google Shape;98;p13"/>
                  <p:cNvSpPr txBox="1"/>
                  <p:nvPr/>
                </p:nvSpPr>
                <p:spPr>
                  <a:xfrm rot="-5400000">
                    <a:off x="-89225" y="1928075"/>
                    <a:ext cx="12627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 </a:t>
                    </a: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Monday</a:t>
                    </a:r>
                    <a:endParaRPr>
                      <a:solidFill>
                        <a:srgbClr val="231F20"/>
                      </a:solidFill>
                      <a:latin typeface="Alegreya SemiBold"/>
                      <a:ea typeface="Alegreya SemiBold"/>
                      <a:cs typeface="Alegreya SemiBold"/>
                      <a:sym typeface="Alegreya SemiBold"/>
                    </a:endParaRPr>
                  </a:p>
                </p:txBody>
              </p:sp>
            </p:grpSp>
          </p:grpSp>
          <p:sp>
            <p:nvSpPr>
              <p:cNvPr id="99" name="Google Shape;99;p13"/>
              <p:cNvSpPr txBox="1"/>
              <p:nvPr/>
            </p:nvSpPr>
            <p:spPr>
              <a:xfrm>
                <a:off x="846247" y="7762001"/>
                <a:ext cx="3030000" cy="10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355975" y="8917345"/>
              <a:ext cx="3603900" cy="1262700"/>
              <a:chOff x="355975" y="8917345"/>
              <a:chExt cx="3603900" cy="1262700"/>
            </a:xfrm>
          </p:grpSpPr>
          <p:grpSp>
            <p:nvGrpSpPr>
              <p:cNvPr id="101" name="Google Shape;101;p13"/>
              <p:cNvGrpSpPr/>
              <p:nvPr/>
            </p:nvGrpSpPr>
            <p:grpSpPr>
              <a:xfrm>
                <a:off x="355975" y="8917345"/>
                <a:ext cx="3603900" cy="1262700"/>
                <a:chOff x="355975" y="1404425"/>
                <a:chExt cx="3603900" cy="1262700"/>
              </a:xfrm>
            </p:grpSpPr>
            <p:sp>
              <p:nvSpPr>
                <p:cNvPr id="102" name="Google Shape;102;p13"/>
                <p:cNvSpPr/>
                <p:nvPr/>
              </p:nvSpPr>
              <p:spPr>
                <a:xfrm>
                  <a:off x="355975" y="1409975"/>
                  <a:ext cx="3603900" cy="12516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3" name="Google Shape;103;p13"/>
                <p:cNvGrpSpPr/>
                <p:nvPr/>
              </p:nvGrpSpPr>
              <p:grpSpPr>
                <a:xfrm>
                  <a:off x="355975" y="1404425"/>
                  <a:ext cx="403200" cy="1262700"/>
                  <a:chOff x="355975" y="1404425"/>
                  <a:chExt cx="403200" cy="1262700"/>
                </a:xfrm>
              </p:grpSpPr>
              <p:sp>
                <p:nvSpPr>
                  <p:cNvPr id="104" name="Google Shape;104;p13"/>
                  <p:cNvSpPr/>
                  <p:nvPr/>
                </p:nvSpPr>
                <p:spPr>
                  <a:xfrm>
                    <a:off x="355975" y="1409975"/>
                    <a:ext cx="403200" cy="1251600"/>
                  </a:xfrm>
                  <a:prstGeom prst="rect">
                    <a:avLst/>
                  </a:prstGeom>
                  <a:solidFill>
                    <a:srgbClr val="E8E8DA"/>
                  </a:solidFill>
                  <a:ln cap="flat" cmpd="sng" w="9525">
                    <a:solidFill>
                      <a:srgbClr val="231F2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" name="Google Shape;105;p13"/>
                  <p:cNvSpPr txBox="1"/>
                  <p:nvPr/>
                </p:nvSpPr>
                <p:spPr>
                  <a:xfrm rot="-5400000">
                    <a:off x="-89225" y="1928075"/>
                    <a:ext cx="12627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uk">
                        <a:solidFill>
                          <a:srgbClr val="231F20"/>
                        </a:solidFill>
                        <a:latin typeface="Alegreya SemiBold"/>
                        <a:ea typeface="Alegreya SemiBold"/>
                        <a:cs typeface="Alegreya SemiBold"/>
                        <a:sym typeface="Alegreya SemiBold"/>
                      </a:rPr>
                      <a:t>Sunday</a:t>
                    </a:r>
                    <a:endParaRPr>
                      <a:solidFill>
                        <a:srgbClr val="231F20"/>
                      </a:solidFill>
                      <a:latin typeface="Alegreya SemiBold"/>
                      <a:ea typeface="Alegreya SemiBold"/>
                      <a:cs typeface="Alegreya SemiBold"/>
                      <a:sym typeface="Alegreya SemiBold"/>
                    </a:endParaRPr>
                  </a:p>
                </p:txBody>
              </p:sp>
            </p:grpSp>
          </p:grpSp>
          <p:sp>
            <p:nvSpPr>
              <p:cNvPr id="106" name="Google Shape;106;p13"/>
              <p:cNvSpPr txBox="1"/>
              <p:nvPr/>
            </p:nvSpPr>
            <p:spPr>
              <a:xfrm>
                <a:off x="846247" y="9015826"/>
                <a:ext cx="3030000" cy="10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</p:grpSp>
      <p:grpSp>
        <p:nvGrpSpPr>
          <p:cNvPr id="107" name="Google Shape;107;p13"/>
          <p:cNvGrpSpPr/>
          <p:nvPr/>
        </p:nvGrpSpPr>
        <p:grpSpPr>
          <a:xfrm>
            <a:off x="4410000" y="1365850"/>
            <a:ext cx="2790150" cy="8814199"/>
            <a:chOff x="4410000" y="1365850"/>
            <a:chExt cx="2790150" cy="8814199"/>
          </a:xfrm>
        </p:grpSpPr>
        <p:grpSp>
          <p:nvGrpSpPr>
            <p:cNvPr id="108" name="Google Shape;108;p13"/>
            <p:cNvGrpSpPr/>
            <p:nvPr/>
          </p:nvGrpSpPr>
          <p:grpSpPr>
            <a:xfrm>
              <a:off x="4410000" y="1365850"/>
              <a:ext cx="2790050" cy="309999"/>
              <a:chOff x="4410000" y="1365850"/>
              <a:chExt cx="2790050" cy="309999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4410000" y="1365850"/>
                <a:ext cx="4914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231F20"/>
                    </a:solidFill>
                    <a:latin typeface="Alegreya SemiBold"/>
                    <a:ea typeface="Alegreya SemiBold"/>
                    <a:cs typeface="Alegreya SemiBold"/>
                    <a:sym typeface="Alegreya SemiBold"/>
                  </a:rPr>
                  <a:t>Date:</a:t>
                </a:r>
                <a:endParaRPr sz="1300">
                  <a:solidFill>
                    <a:srgbClr val="231F20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endParaRPr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4902350" y="1365850"/>
                <a:ext cx="2297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31F20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cxnSp>
            <p:nvCxnSpPr>
              <p:cNvPr id="111" name="Google Shape;111;p13"/>
              <p:cNvCxnSpPr/>
              <p:nvPr/>
            </p:nvCxnSpPr>
            <p:spPr>
              <a:xfrm>
                <a:off x="4413700" y="1675849"/>
                <a:ext cx="2784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2" name="Google Shape;112;p13"/>
            <p:cNvGrpSpPr/>
            <p:nvPr/>
          </p:nvGrpSpPr>
          <p:grpSpPr>
            <a:xfrm>
              <a:off x="4410000" y="1844400"/>
              <a:ext cx="2790150" cy="309999"/>
              <a:chOff x="4410000" y="1365850"/>
              <a:chExt cx="2790150" cy="309999"/>
            </a:xfrm>
          </p:grpSpPr>
          <p:sp>
            <p:nvSpPr>
              <p:cNvPr id="113" name="Google Shape;113;p13"/>
              <p:cNvSpPr txBox="1"/>
              <p:nvPr/>
            </p:nvSpPr>
            <p:spPr>
              <a:xfrm>
                <a:off x="4410000" y="1365850"/>
                <a:ext cx="10806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231F20"/>
                    </a:solidFill>
                    <a:latin typeface="Alegreya SemiBold"/>
                    <a:ea typeface="Alegreya SemiBold"/>
                    <a:cs typeface="Alegreya SemiBold"/>
                    <a:sym typeface="Alegreya SemiBold"/>
                  </a:rPr>
                  <a:t>Grocery List:</a:t>
                </a:r>
                <a:endParaRPr sz="1300">
                  <a:solidFill>
                    <a:srgbClr val="231F20"/>
                  </a:solidFill>
                  <a:latin typeface="Alegreya SemiBold"/>
                  <a:ea typeface="Alegreya SemiBold"/>
                  <a:cs typeface="Alegreya SemiBold"/>
                  <a:sym typeface="Alegreya SemiBold"/>
                </a:endParaRPr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5490450" y="1365850"/>
                <a:ext cx="1709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31F20"/>
                  </a:solidFill>
                  <a:latin typeface="Alegreya"/>
                  <a:ea typeface="Alegreya"/>
                  <a:cs typeface="Alegreya"/>
                  <a:sym typeface="Alegreya"/>
                </a:endParaRPr>
              </a:p>
            </p:txBody>
          </p:sp>
          <p:cxnSp>
            <p:nvCxnSpPr>
              <p:cNvPr id="115" name="Google Shape;115;p13"/>
              <p:cNvCxnSpPr/>
              <p:nvPr/>
            </p:nvCxnSpPr>
            <p:spPr>
              <a:xfrm>
                <a:off x="4413700" y="1675849"/>
                <a:ext cx="2784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6" name="Google Shape;116;p13"/>
            <p:cNvGrpSpPr/>
            <p:nvPr/>
          </p:nvGrpSpPr>
          <p:grpSpPr>
            <a:xfrm>
              <a:off x="4411775" y="2210500"/>
              <a:ext cx="2788225" cy="261399"/>
              <a:chOff x="4411775" y="2210500"/>
              <a:chExt cx="2788225" cy="261399"/>
            </a:xfrm>
          </p:grpSpPr>
          <p:grpSp>
            <p:nvGrpSpPr>
              <p:cNvPr id="117" name="Google Shape;11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18" name="Google Shape;11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19" name="Google Shape;11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20" name="Google Shape;12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" name="Google Shape;121;p13"/>
            <p:cNvGrpSpPr/>
            <p:nvPr/>
          </p:nvGrpSpPr>
          <p:grpSpPr>
            <a:xfrm>
              <a:off x="4411775" y="2531673"/>
              <a:ext cx="2788225" cy="261399"/>
              <a:chOff x="4411775" y="2210500"/>
              <a:chExt cx="2788225" cy="261399"/>
            </a:xfrm>
          </p:grpSpPr>
          <p:grpSp>
            <p:nvGrpSpPr>
              <p:cNvPr id="122" name="Google Shape;12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23" name="Google Shape;12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24" name="Google Shape;12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25" name="Google Shape;12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" name="Google Shape;126;p13"/>
            <p:cNvGrpSpPr/>
            <p:nvPr/>
          </p:nvGrpSpPr>
          <p:grpSpPr>
            <a:xfrm>
              <a:off x="4411775" y="2852846"/>
              <a:ext cx="2788225" cy="261399"/>
              <a:chOff x="4411775" y="2210500"/>
              <a:chExt cx="2788225" cy="261399"/>
            </a:xfrm>
          </p:grpSpPr>
          <p:grpSp>
            <p:nvGrpSpPr>
              <p:cNvPr id="127" name="Google Shape;12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28" name="Google Shape;12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29" name="Google Shape;12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30" name="Google Shape;13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4411775" y="3174019"/>
              <a:ext cx="2788225" cy="261399"/>
              <a:chOff x="4411775" y="2210500"/>
              <a:chExt cx="2788225" cy="261399"/>
            </a:xfrm>
          </p:grpSpPr>
          <p:grpSp>
            <p:nvGrpSpPr>
              <p:cNvPr id="132" name="Google Shape;13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33" name="Google Shape;13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34" name="Google Shape;13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35" name="Google Shape;13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" name="Google Shape;136;p13"/>
            <p:cNvGrpSpPr/>
            <p:nvPr/>
          </p:nvGrpSpPr>
          <p:grpSpPr>
            <a:xfrm>
              <a:off x="4411775" y="3495192"/>
              <a:ext cx="2788225" cy="261399"/>
              <a:chOff x="4411775" y="2210500"/>
              <a:chExt cx="2788225" cy="261399"/>
            </a:xfrm>
          </p:grpSpPr>
          <p:grpSp>
            <p:nvGrpSpPr>
              <p:cNvPr id="137" name="Google Shape;13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38" name="Google Shape;13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39" name="Google Shape;13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40" name="Google Shape;14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1" name="Google Shape;141;p13"/>
            <p:cNvGrpSpPr/>
            <p:nvPr/>
          </p:nvGrpSpPr>
          <p:grpSpPr>
            <a:xfrm>
              <a:off x="4411775" y="3816365"/>
              <a:ext cx="2788225" cy="261399"/>
              <a:chOff x="4411775" y="2210500"/>
              <a:chExt cx="2788225" cy="261399"/>
            </a:xfrm>
          </p:grpSpPr>
          <p:grpSp>
            <p:nvGrpSpPr>
              <p:cNvPr id="142" name="Google Shape;14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43" name="Google Shape;14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44" name="Google Shape;14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45" name="Google Shape;14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4411775" y="4137538"/>
              <a:ext cx="2788225" cy="261399"/>
              <a:chOff x="4411775" y="2210500"/>
              <a:chExt cx="2788225" cy="261399"/>
            </a:xfrm>
          </p:grpSpPr>
          <p:grpSp>
            <p:nvGrpSpPr>
              <p:cNvPr id="147" name="Google Shape;14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48" name="Google Shape;14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49" name="Google Shape;14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50" name="Google Shape;15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" name="Google Shape;151;p13"/>
            <p:cNvGrpSpPr/>
            <p:nvPr/>
          </p:nvGrpSpPr>
          <p:grpSpPr>
            <a:xfrm>
              <a:off x="4411775" y="4458710"/>
              <a:ext cx="2788225" cy="261399"/>
              <a:chOff x="4411775" y="2210500"/>
              <a:chExt cx="2788225" cy="261399"/>
            </a:xfrm>
          </p:grpSpPr>
          <p:grpSp>
            <p:nvGrpSpPr>
              <p:cNvPr id="152" name="Google Shape;15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53" name="Google Shape;15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54" name="Google Shape;15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55" name="Google Shape;15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4411775" y="4779883"/>
              <a:ext cx="2788225" cy="261399"/>
              <a:chOff x="4411775" y="2210500"/>
              <a:chExt cx="2788225" cy="261399"/>
            </a:xfrm>
          </p:grpSpPr>
          <p:grpSp>
            <p:nvGrpSpPr>
              <p:cNvPr id="157" name="Google Shape;15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58" name="Google Shape;15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59" name="Google Shape;15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60" name="Google Shape;16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" name="Google Shape;161;p13"/>
            <p:cNvGrpSpPr/>
            <p:nvPr/>
          </p:nvGrpSpPr>
          <p:grpSpPr>
            <a:xfrm>
              <a:off x="4411775" y="5101056"/>
              <a:ext cx="2788225" cy="261399"/>
              <a:chOff x="4411775" y="2210500"/>
              <a:chExt cx="2788225" cy="261399"/>
            </a:xfrm>
          </p:grpSpPr>
          <p:grpSp>
            <p:nvGrpSpPr>
              <p:cNvPr id="162" name="Google Shape;16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63" name="Google Shape;16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64" name="Google Shape;16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65" name="Google Shape;16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" name="Google Shape;166;p13"/>
            <p:cNvGrpSpPr/>
            <p:nvPr/>
          </p:nvGrpSpPr>
          <p:grpSpPr>
            <a:xfrm>
              <a:off x="4411775" y="5422229"/>
              <a:ext cx="2788225" cy="261399"/>
              <a:chOff x="4411775" y="2210500"/>
              <a:chExt cx="2788225" cy="261399"/>
            </a:xfrm>
          </p:grpSpPr>
          <p:grpSp>
            <p:nvGrpSpPr>
              <p:cNvPr id="167" name="Google Shape;16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68" name="Google Shape;16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69" name="Google Shape;16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70" name="Google Shape;17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" name="Google Shape;171;p13"/>
            <p:cNvGrpSpPr/>
            <p:nvPr/>
          </p:nvGrpSpPr>
          <p:grpSpPr>
            <a:xfrm>
              <a:off x="4411775" y="5743402"/>
              <a:ext cx="2788225" cy="261399"/>
              <a:chOff x="4411775" y="2210500"/>
              <a:chExt cx="2788225" cy="261399"/>
            </a:xfrm>
          </p:grpSpPr>
          <p:grpSp>
            <p:nvGrpSpPr>
              <p:cNvPr id="172" name="Google Shape;17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73" name="Google Shape;17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74" name="Google Shape;17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75" name="Google Shape;17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" name="Google Shape;176;p13"/>
            <p:cNvGrpSpPr/>
            <p:nvPr/>
          </p:nvGrpSpPr>
          <p:grpSpPr>
            <a:xfrm>
              <a:off x="4411775" y="6064575"/>
              <a:ext cx="2788225" cy="261399"/>
              <a:chOff x="4411775" y="2210500"/>
              <a:chExt cx="2788225" cy="261399"/>
            </a:xfrm>
          </p:grpSpPr>
          <p:grpSp>
            <p:nvGrpSpPr>
              <p:cNvPr id="177" name="Google Shape;17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78" name="Google Shape;17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79" name="Google Shape;17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80" name="Google Shape;18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1" name="Google Shape;181;p13"/>
            <p:cNvGrpSpPr/>
            <p:nvPr/>
          </p:nvGrpSpPr>
          <p:grpSpPr>
            <a:xfrm>
              <a:off x="4411775" y="6385748"/>
              <a:ext cx="2788225" cy="261399"/>
              <a:chOff x="4411775" y="2210500"/>
              <a:chExt cx="2788225" cy="261399"/>
            </a:xfrm>
          </p:grpSpPr>
          <p:grpSp>
            <p:nvGrpSpPr>
              <p:cNvPr id="182" name="Google Shape;18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83" name="Google Shape;18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84" name="Google Shape;18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85" name="Google Shape;18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" name="Google Shape;186;p13"/>
            <p:cNvGrpSpPr/>
            <p:nvPr/>
          </p:nvGrpSpPr>
          <p:grpSpPr>
            <a:xfrm>
              <a:off x="4411775" y="6706921"/>
              <a:ext cx="2788225" cy="261399"/>
              <a:chOff x="4411775" y="2210500"/>
              <a:chExt cx="2788225" cy="261399"/>
            </a:xfrm>
          </p:grpSpPr>
          <p:grpSp>
            <p:nvGrpSpPr>
              <p:cNvPr id="187" name="Google Shape;18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88" name="Google Shape;18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89" name="Google Shape;18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90" name="Google Shape;19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" name="Google Shape;191;p13"/>
            <p:cNvGrpSpPr/>
            <p:nvPr/>
          </p:nvGrpSpPr>
          <p:grpSpPr>
            <a:xfrm>
              <a:off x="4411775" y="7028094"/>
              <a:ext cx="2788225" cy="261399"/>
              <a:chOff x="4411775" y="2210500"/>
              <a:chExt cx="2788225" cy="261399"/>
            </a:xfrm>
          </p:grpSpPr>
          <p:grpSp>
            <p:nvGrpSpPr>
              <p:cNvPr id="192" name="Google Shape;19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93" name="Google Shape;19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94" name="Google Shape;19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95" name="Google Shape;19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" name="Google Shape;196;p13"/>
            <p:cNvGrpSpPr/>
            <p:nvPr/>
          </p:nvGrpSpPr>
          <p:grpSpPr>
            <a:xfrm>
              <a:off x="4411775" y="7349267"/>
              <a:ext cx="2788225" cy="261399"/>
              <a:chOff x="4411775" y="2210500"/>
              <a:chExt cx="2788225" cy="261399"/>
            </a:xfrm>
          </p:grpSpPr>
          <p:grpSp>
            <p:nvGrpSpPr>
              <p:cNvPr id="197" name="Google Shape;19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198" name="Google Shape;19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199" name="Google Shape;19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00" name="Google Shape;20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1" name="Google Shape;201;p13"/>
            <p:cNvGrpSpPr/>
            <p:nvPr/>
          </p:nvGrpSpPr>
          <p:grpSpPr>
            <a:xfrm>
              <a:off x="4411775" y="7670440"/>
              <a:ext cx="2788225" cy="261399"/>
              <a:chOff x="4411775" y="2210500"/>
              <a:chExt cx="2788225" cy="261399"/>
            </a:xfrm>
          </p:grpSpPr>
          <p:grpSp>
            <p:nvGrpSpPr>
              <p:cNvPr id="202" name="Google Shape;20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203" name="Google Shape;20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204" name="Google Shape;20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05" name="Google Shape;20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6" name="Google Shape;206;p13"/>
            <p:cNvGrpSpPr/>
            <p:nvPr/>
          </p:nvGrpSpPr>
          <p:grpSpPr>
            <a:xfrm>
              <a:off x="4411775" y="7991613"/>
              <a:ext cx="2788225" cy="261399"/>
              <a:chOff x="4411775" y="2210500"/>
              <a:chExt cx="2788225" cy="261399"/>
            </a:xfrm>
          </p:grpSpPr>
          <p:grpSp>
            <p:nvGrpSpPr>
              <p:cNvPr id="207" name="Google Shape;20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208" name="Google Shape;20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209" name="Google Shape;20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10" name="Google Shape;21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" name="Google Shape;211;p13"/>
            <p:cNvGrpSpPr/>
            <p:nvPr/>
          </p:nvGrpSpPr>
          <p:grpSpPr>
            <a:xfrm>
              <a:off x="4411775" y="8312785"/>
              <a:ext cx="2788225" cy="261399"/>
              <a:chOff x="4411775" y="2210500"/>
              <a:chExt cx="2788225" cy="261399"/>
            </a:xfrm>
          </p:grpSpPr>
          <p:grpSp>
            <p:nvGrpSpPr>
              <p:cNvPr id="212" name="Google Shape;21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213" name="Google Shape;21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214" name="Google Shape;21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15" name="Google Shape;21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6" name="Google Shape;216;p13"/>
            <p:cNvGrpSpPr/>
            <p:nvPr/>
          </p:nvGrpSpPr>
          <p:grpSpPr>
            <a:xfrm>
              <a:off x="4411775" y="8633958"/>
              <a:ext cx="2788225" cy="261399"/>
              <a:chOff x="4411775" y="2210500"/>
              <a:chExt cx="2788225" cy="261399"/>
            </a:xfrm>
          </p:grpSpPr>
          <p:grpSp>
            <p:nvGrpSpPr>
              <p:cNvPr id="217" name="Google Shape;21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218" name="Google Shape;21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219" name="Google Shape;21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20" name="Google Shape;22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" name="Google Shape;221;p13"/>
            <p:cNvGrpSpPr/>
            <p:nvPr/>
          </p:nvGrpSpPr>
          <p:grpSpPr>
            <a:xfrm>
              <a:off x="4411775" y="8955131"/>
              <a:ext cx="2788225" cy="261399"/>
              <a:chOff x="4411775" y="2210500"/>
              <a:chExt cx="2788225" cy="261399"/>
            </a:xfrm>
          </p:grpSpPr>
          <p:grpSp>
            <p:nvGrpSpPr>
              <p:cNvPr id="222" name="Google Shape;22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223" name="Google Shape;22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224" name="Google Shape;22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25" name="Google Shape;22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4411775" y="9276304"/>
              <a:ext cx="2788225" cy="261399"/>
              <a:chOff x="4411775" y="2210500"/>
              <a:chExt cx="2788225" cy="261399"/>
            </a:xfrm>
          </p:grpSpPr>
          <p:grpSp>
            <p:nvGrpSpPr>
              <p:cNvPr id="227" name="Google Shape;22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228" name="Google Shape;22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229" name="Google Shape;22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30" name="Google Shape;23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" name="Google Shape;231;p13"/>
            <p:cNvGrpSpPr/>
            <p:nvPr/>
          </p:nvGrpSpPr>
          <p:grpSpPr>
            <a:xfrm>
              <a:off x="4411775" y="9597477"/>
              <a:ext cx="2788225" cy="261399"/>
              <a:chOff x="4411775" y="2210500"/>
              <a:chExt cx="2788225" cy="261399"/>
            </a:xfrm>
          </p:grpSpPr>
          <p:grpSp>
            <p:nvGrpSpPr>
              <p:cNvPr id="232" name="Google Shape;232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233" name="Google Shape;233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234" name="Google Shape;234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35" name="Google Shape;235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" name="Google Shape;236;p13"/>
            <p:cNvGrpSpPr/>
            <p:nvPr/>
          </p:nvGrpSpPr>
          <p:grpSpPr>
            <a:xfrm>
              <a:off x="4411775" y="9918650"/>
              <a:ext cx="2788225" cy="261399"/>
              <a:chOff x="4411775" y="2210500"/>
              <a:chExt cx="2788225" cy="261399"/>
            </a:xfrm>
          </p:grpSpPr>
          <p:grpSp>
            <p:nvGrpSpPr>
              <p:cNvPr id="237" name="Google Shape;237;p13"/>
              <p:cNvGrpSpPr/>
              <p:nvPr/>
            </p:nvGrpSpPr>
            <p:grpSpPr>
              <a:xfrm>
                <a:off x="4413700" y="2210500"/>
                <a:ext cx="2786300" cy="261399"/>
                <a:chOff x="4413700" y="1414450"/>
                <a:chExt cx="2786300" cy="261399"/>
              </a:xfrm>
            </p:grpSpPr>
            <p:sp>
              <p:nvSpPr>
                <p:cNvPr id="238" name="Google Shape;238;p13"/>
                <p:cNvSpPr txBox="1"/>
                <p:nvPr/>
              </p:nvSpPr>
              <p:spPr>
                <a:xfrm>
                  <a:off x="4667700" y="1414450"/>
                  <a:ext cx="2532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231F20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  <p:cxnSp>
              <p:nvCxnSpPr>
                <p:cNvPr id="239" name="Google Shape;239;p13"/>
                <p:cNvCxnSpPr/>
                <p:nvPr/>
              </p:nvCxnSpPr>
              <p:spPr>
                <a:xfrm>
                  <a:off x="4413700" y="1675849"/>
                  <a:ext cx="278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40" name="Google Shape;240;p13"/>
              <p:cNvSpPr/>
              <p:nvPr/>
            </p:nvSpPr>
            <p:spPr>
              <a:xfrm>
                <a:off x="4411775" y="2216320"/>
                <a:ext cx="203100" cy="203100"/>
              </a:xfrm>
              <a:prstGeom prst="roundRect">
                <a:avLst>
                  <a:gd fmla="val 16667" name="adj"/>
                </a:avLst>
              </a:prstGeom>
              <a:solidFill>
                <a:srgbClr val="E8E8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