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Kalnia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3BB545A-C432-4E4A-8CA8-581EC571BBD4}">
  <a:tblStyle styleId="{F3BB545A-C432-4E4A-8CA8-581EC571BB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Kalnia-regular.fntdata"/><Relationship Id="rId8" Type="http://schemas.openxmlformats.org/officeDocument/2006/relationships/font" Target="fonts/Kalni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759100" y="7374075"/>
            <a:ext cx="4296600" cy="2821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00223" y="276300"/>
            <a:ext cx="4218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WEEKLY MEAL PLAN</a:t>
            </a:r>
            <a:endParaRPr sz="27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770500" y="436350"/>
            <a:ext cx="2285100" cy="280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Kalnia"/>
                <a:ea typeface="Kalnia"/>
                <a:cs typeface="Kalnia"/>
                <a:sym typeface="Kalnia"/>
              </a:rPr>
              <a:t>WEEK OF</a:t>
            </a:r>
            <a:endParaRPr sz="1200"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504275" y="1258025"/>
            <a:ext cx="2041800" cy="2821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504275" y="1258025"/>
            <a:ext cx="2041800" cy="329400"/>
          </a:xfrm>
          <a:prstGeom prst="rect">
            <a:avLst/>
          </a:prstGeom>
          <a:solidFill>
            <a:srgbClr val="FCE9C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Kalnia"/>
                <a:ea typeface="Kalnia"/>
                <a:cs typeface="Kalnia"/>
                <a:sym typeface="Kalnia"/>
              </a:rPr>
              <a:t>MONDAY</a:t>
            </a:r>
            <a:endParaRPr sz="1300"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59" name="Google Shape;59;p13"/>
          <p:cNvGraphicFramePr/>
          <p:nvPr/>
        </p:nvGraphicFramePr>
        <p:xfrm>
          <a:off x="586850" y="1587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419300"/>
                <a:gridCol w="1452250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0" name="Google Shape;60;p13"/>
          <p:cNvSpPr txBox="1"/>
          <p:nvPr/>
        </p:nvSpPr>
        <p:spPr>
          <a:xfrm>
            <a:off x="586850" y="1614667"/>
            <a:ext cx="4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B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86850" y="216036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L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86850" y="270266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D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586850" y="331121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S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759100" y="1258025"/>
            <a:ext cx="2041800" cy="2821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2759100" y="1258025"/>
            <a:ext cx="2041800" cy="329400"/>
          </a:xfrm>
          <a:prstGeom prst="rect">
            <a:avLst/>
          </a:prstGeom>
          <a:solidFill>
            <a:srgbClr val="E7DDEA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Kalnia"/>
                <a:ea typeface="Kalnia"/>
                <a:cs typeface="Kalnia"/>
                <a:sym typeface="Kalnia"/>
              </a:rPr>
              <a:t>TUESDAY</a:t>
            </a:r>
            <a:endParaRPr sz="1300"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66" name="Google Shape;66;p13"/>
          <p:cNvGraphicFramePr/>
          <p:nvPr/>
        </p:nvGraphicFramePr>
        <p:xfrm>
          <a:off x="2841675" y="1587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419300"/>
                <a:gridCol w="1452250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7" name="Google Shape;67;p13"/>
          <p:cNvSpPr txBox="1"/>
          <p:nvPr/>
        </p:nvSpPr>
        <p:spPr>
          <a:xfrm>
            <a:off x="2841675" y="1614667"/>
            <a:ext cx="4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B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841675" y="216036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L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2841675" y="270266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D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2841675" y="331121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S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5013925" y="1258025"/>
            <a:ext cx="2041800" cy="2821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5013925" y="1258025"/>
            <a:ext cx="2041800" cy="329400"/>
          </a:xfrm>
          <a:prstGeom prst="rect">
            <a:avLst/>
          </a:prstGeom>
          <a:solidFill>
            <a:srgbClr val="D1DDCE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Kalnia"/>
                <a:ea typeface="Kalnia"/>
                <a:cs typeface="Kalnia"/>
                <a:sym typeface="Kalnia"/>
              </a:rPr>
              <a:t>WEDNESDAY</a:t>
            </a:r>
            <a:endParaRPr sz="1300"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73" name="Google Shape;73;p13"/>
          <p:cNvGraphicFramePr/>
          <p:nvPr/>
        </p:nvGraphicFramePr>
        <p:xfrm>
          <a:off x="5096500" y="1587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419300"/>
                <a:gridCol w="1452250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4" name="Google Shape;74;p13"/>
          <p:cNvSpPr txBox="1"/>
          <p:nvPr/>
        </p:nvSpPr>
        <p:spPr>
          <a:xfrm>
            <a:off x="5096500" y="1614667"/>
            <a:ext cx="4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B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5096500" y="216036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L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5096500" y="270266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D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5096500" y="331121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S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504275" y="4316050"/>
            <a:ext cx="2041800" cy="2821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504275" y="4316050"/>
            <a:ext cx="2041800" cy="329400"/>
          </a:xfrm>
          <a:prstGeom prst="rect">
            <a:avLst/>
          </a:prstGeom>
          <a:solidFill>
            <a:srgbClr val="F7D7D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Kalnia"/>
                <a:ea typeface="Kalnia"/>
                <a:cs typeface="Kalnia"/>
                <a:sym typeface="Kalnia"/>
              </a:rPr>
              <a:t>THURSDAY</a:t>
            </a:r>
            <a:endParaRPr sz="1300"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80" name="Google Shape;80;p13"/>
          <p:cNvGraphicFramePr/>
          <p:nvPr/>
        </p:nvGraphicFramePr>
        <p:xfrm>
          <a:off x="586850" y="4645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419300"/>
                <a:gridCol w="1452250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1" name="Google Shape;81;p13"/>
          <p:cNvSpPr txBox="1"/>
          <p:nvPr/>
        </p:nvSpPr>
        <p:spPr>
          <a:xfrm>
            <a:off x="586850" y="4672692"/>
            <a:ext cx="4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B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82" name="Google Shape;82;p13"/>
          <p:cNvSpPr txBox="1"/>
          <p:nvPr/>
        </p:nvSpPr>
        <p:spPr>
          <a:xfrm>
            <a:off x="586850" y="521839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L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586850" y="576069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D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586850" y="636924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S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2759100" y="4316050"/>
            <a:ext cx="2041800" cy="2821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2759100" y="4316050"/>
            <a:ext cx="2041800" cy="329400"/>
          </a:xfrm>
          <a:prstGeom prst="rect">
            <a:avLst/>
          </a:prstGeom>
          <a:solidFill>
            <a:srgbClr val="E6EF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Kalnia"/>
                <a:ea typeface="Kalnia"/>
                <a:cs typeface="Kalnia"/>
                <a:sym typeface="Kalnia"/>
              </a:rPr>
              <a:t>FRIDAY</a:t>
            </a:r>
            <a:endParaRPr sz="1300"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87" name="Google Shape;87;p13"/>
          <p:cNvGraphicFramePr/>
          <p:nvPr/>
        </p:nvGraphicFramePr>
        <p:xfrm>
          <a:off x="2841675" y="4645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419300"/>
                <a:gridCol w="1452250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8" name="Google Shape;88;p13"/>
          <p:cNvSpPr txBox="1"/>
          <p:nvPr/>
        </p:nvSpPr>
        <p:spPr>
          <a:xfrm>
            <a:off x="2841675" y="4672692"/>
            <a:ext cx="4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B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2841675" y="521839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L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841675" y="576069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D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841675" y="636924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S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5013925" y="4316050"/>
            <a:ext cx="2041800" cy="2821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5013925" y="4316050"/>
            <a:ext cx="2041800" cy="329400"/>
          </a:xfrm>
          <a:prstGeom prst="rect">
            <a:avLst/>
          </a:prstGeom>
          <a:solidFill>
            <a:srgbClr val="FCE9C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Kalnia"/>
                <a:ea typeface="Kalnia"/>
                <a:cs typeface="Kalnia"/>
                <a:sym typeface="Kalnia"/>
              </a:rPr>
              <a:t>SATURDAY</a:t>
            </a:r>
            <a:endParaRPr sz="1300"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94" name="Google Shape;94;p13"/>
          <p:cNvGraphicFramePr/>
          <p:nvPr/>
        </p:nvGraphicFramePr>
        <p:xfrm>
          <a:off x="5096500" y="4645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419300"/>
                <a:gridCol w="1452250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5" name="Google Shape;95;p13"/>
          <p:cNvSpPr txBox="1"/>
          <p:nvPr/>
        </p:nvSpPr>
        <p:spPr>
          <a:xfrm>
            <a:off x="5096500" y="4672692"/>
            <a:ext cx="4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B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096500" y="521839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L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5096500" y="576069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D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5096500" y="6369242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S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504275" y="7374075"/>
            <a:ext cx="2041800" cy="2821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504275" y="7374075"/>
            <a:ext cx="2041800" cy="329400"/>
          </a:xfrm>
          <a:prstGeom prst="rect">
            <a:avLst/>
          </a:prstGeom>
          <a:solidFill>
            <a:srgbClr val="D1DDCE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Kalnia"/>
                <a:ea typeface="Kalnia"/>
                <a:cs typeface="Kalnia"/>
                <a:sym typeface="Kalnia"/>
              </a:rPr>
              <a:t>SUNDAY</a:t>
            </a:r>
            <a:endParaRPr sz="1300"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101" name="Google Shape;101;p13"/>
          <p:cNvGraphicFramePr/>
          <p:nvPr/>
        </p:nvGraphicFramePr>
        <p:xfrm>
          <a:off x="586850" y="7703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419300"/>
                <a:gridCol w="1452250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2" name="Google Shape;102;p13"/>
          <p:cNvSpPr txBox="1"/>
          <p:nvPr/>
        </p:nvSpPr>
        <p:spPr>
          <a:xfrm>
            <a:off x="586850" y="7730717"/>
            <a:ext cx="4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B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586850" y="827641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L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586850" y="881871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D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586850" y="9427267"/>
            <a:ext cx="412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Kalnia"/>
                <a:ea typeface="Kalnia"/>
                <a:cs typeface="Kalnia"/>
                <a:sym typeface="Kalnia"/>
              </a:rPr>
              <a:t>S</a:t>
            </a:r>
            <a:endParaRPr sz="2400">
              <a:solidFill>
                <a:schemeClr val="dk1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106" name="Google Shape;106;p13"/>
          <p:cNvGraphicFramePr/>
          <p:nvPr/>
        </p:nvGraphicFramePr>
        <p:xfrm>
          <a:off x="5047550" y="7703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240525"/>
                <a:gridCol w="1679975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7" name="Google Shape;107;p13"/>
          <p:cNvGrpSpPr/>
          <p:nvPr/>
        </p:nvGrpSpPr>
        <p:grpSpPr>
          <a:xfrm>
            <a:off x="5047551" y="7783825"/>
            <a:ext cx="123900" cy="2225775"/>
            <a:chOff x="5101600" y="7783825"/>
            <a:chExt cx="123900" cy="2225775"/>
          </a:xfrm>
        </p:grpSpPr>
        <p:sp>
          <p:nvSpPr>
            <p:cNvPr id="108" name="Google Shape;108;p13"/>
            <p:cNvSpPr/>
            <p:nvPr/>
          </p:nvSpPr>
          <p:spPr>
            <a:xfrm>
              <a:off x="5101600" y="7783825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5101600" y="7974905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5101600" y="8165984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5101600" y="8357064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5101600" y="8548143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5101600" y="8739223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5101600" y="8930302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5101600" y="9121382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5101600" y="9312461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5101600" y="9503541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5101600" y="9694620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5101600" y="9885700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" name="Google Shape;120;p13"/>
          <p:cNvSpPr/>
          <p:nvPr/>
        </p:nvSpPr>
        <p:spPr>
          <a:xfrm>
            <a:off x="2759100" y="7374075"/>
            <a:ext cx="4296600" cy="329400"/>
          </a:xfrm>
          <a:prstGeom prst="rect">
            <a:avLst/>
          </a:prstGeom>
          <a:solidFill>
            <a:srgbClr val="F7D7D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Kalnia"/>
                <a:ea typeface="Kalnia"/>
                <a:cs typeface="Kalnia"/>
                <a:sym typeface="Kalnia"/>
              </a:rPr>
              <a:t>GROCERY LIST</a:t>
            </a:r>
            <a:endParaRPr sz="1300">
              <a:latin typeface="Kalnia"/>
              <a:ea typeface="Kalnia"/>
              <a:cs typeface="Kalnia"/>
              <a:sym typeface="Kalnia"/>
            </a:endParaRPr>
          </a:p>
        </p:txBody>
      </p:sp>
      <p:graphicFrame>
        <p:nvGraphicFramePr>
          <p:cNvPr id="121" name="Google Shape;121;p13"/>
          <p:cNvGraphicFramePr/>
          <p:nvPr/>
        </p:nvGraphicFramePr>
        <p:xfrm>
          <a:off x="2841675" y="7703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{F3BB545A-C432-4E4A-8CA8-581EC571BBD4}</a:tableStyleId>
              </a:tblPr>
              <a:tblGrid>
                <a:gridCol w="255700"/>
                <a:gridCol w="1786100"/>
              </a:tblGrid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0" marB="0" marR="0" marL="0" anchor="ctr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22" name="Google Shape;122;p13"/>
          <p:cNvGrpSpPr/>
          <p:nvPr/>
        </p:nvGrpSpPr>
        <p:grpSpPr>
          <a:xfrm>
            <a:off x="2846775" y="7783825"/>
            <a:ext cx="123900" cy="2225775"/>
            <a:chOff x="2846775" y="7783825"/>
            <a:chExt cx="123900" cy="2225775"/>
          </a:xfrm>
        </p:grpSpPr>
        <p:sp>
          <p:nvSpPr>
            <p:cNvPr id="123" name="Google Shape;123;p13"/>
            <p:cNvSpPr/>
            <p:nvPr/>
          </p:nvSpPr>
          <p:spPr>
            <a:xfrm>
              <a:off x="2846775" y="7783825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2846775" y="7974905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2846775" y="8165984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2846775" y="8357064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2846775" y="8548143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2846775" y="8739223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2846775" y="8930302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2846775" y="9121382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2846775" y="9312461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2846775" y="9503541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2846775" y="9694620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2846775" y="9885700"/>
              <a:ext cx="123900" cy="123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