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.png"/><Relationship Id="rId13" Type="http://schemas.openxmlformats.org/officeDocument/2006/relationships/image" Target="../media/image4.png"/><Relationship Id="rId1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13.png"/><Relationship Id="rId15" Type="http://schemas.openxmlformats.org/officeDocument/2006/relationships/image" Target="../media/image11.png"/><Relationship Id="rId14" Type="http://schemas.openxmlformats.org/officeDocument/2006/relationships/image" Target="../media/image3.png"/><Relationship Id="rId16" Type="http://schemas.openxmlformats.org/officeDocument/2006/relationships/image" Target="../media/image14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2.png"/><Relationship Id="rId8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BD6D4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950" y="9127811"/>
            <a:ext cx="3380550" cy="1564189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0175" y="7455900"/>
            <a:ext cx="3479825" cy="32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4475" y="8457017"/>
            <a:ext cx="2475526" cy="2232258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445475" y="4194825"/>
            <a:ext cx="1946100" cy="1945800"/>
          </a:xfrm>
          <a:prstGeom prst="roundRect">
            <a:avLst>
              <a:gd fmla="val 366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3095600" cy="250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727950" y="0"/>
            <a:ext cx="3832049" cy="312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658725" y="0"/>
            <a:ext cx="2901275" cy="258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0" y="5173044"/>
            <a:ext cx="1040700" cy="196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6600" y="4052275"/>
            <a:ext cx="2077025" cy="20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34887" y="3936411"/>
            <a:ext cx="1367275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/>
          <p:nvPr/>
        </p:nvSpPr>
        <p:spPr>
          <a:xfrm>
            <a:off x="2803388" y="4194825"/>
            <a:ext cx="1946100" cy="1945800"/>
          </a:xfrm>
          <a:prstGeom prst="roundRect">
            <a:avLst>
              <a:gd fmla="val 366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5157749" y="4194825"/>
            <a:ext cx="1946100" cy="1945800"/>
          </a:xfrm>
          <a:prstGeom prst="roundRect">
            <a:avLst>
              <a:gd fmla="val 366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7" name="Google Shape;67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182839" y="4109814"/>
            <a:ext cx="2062625" cy="1986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47161" y="3936411"/>
            <a:ext cx="1367275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661104" y="4055550"/>
            <a:ext cx="2167074" cy="20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092800" y="3936411"/>
            <a:ext cx="1367275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3"/>
          <p:cNvSpPr/>
          <p:nvPr/>
        </p:nvSpPr>
        <p:spPr>
          <a:xfrm>
            <a:off x="445475" y="6924850"/>
            <a:ext cx="1946100" cy="1945800"/>
          </a:xfrm>
          <a:prstGeom prst="roundRect">
            <a:avLst>
              <a:gd fmla="val 366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2" name="Google Shape;72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96600" y="6782300"/>
            <a:ext cx="2077025" cy="20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34887" y="6666436"/>
            <a:ext cx="1367275" cy="4613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3"/>
          <p:cNvSpPr/>
          <p:nvPr/>
        </p:nvSpPr>
        <p:spPr>
          <a:xfrm>
            <a:off x="2803388" y="6924850"/>
            <a:ext cx="1946100" cy="1945800"/>
          </a:xfrm>
          <a:prstGeom prst="roundRect">
            <a:avLst>
              <a:gd fmla="val 366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5157749" y="6924850"/>
            <a:ext cx="1946100" cy="1945800"/>
          </a:xfrm>
          <a:prstGeom prst="roundRect">
            <a:avLst>
              <a:gd fmla="val 3663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5182839" y="6839839"/>
            <a:ext cx="2062625" cy="1986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47161" y="6666436"/>
            <a:ext cx="1367275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661104" y="6785575"/>
            <a:ext cx="2167074" cy="20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092800" y="6666436"/>
            <a:ext cx="1367275" cy="46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" y="8035859"/>
            <a:ext cx="1946101" cy="2653417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507069" y="9259175"/>
            <a:ext cx="2582076" cy="133082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869675" y="3972501"/>
            <a:ext cx="109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Monday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3238363" y="3972501"/>
            <a:ext cx="109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Tuesday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504250" y="3972500"/>
            <a:ext cx="126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Wednesday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869675" y="6718398"/>
            <a:ext cx="109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Thursday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238363" y="6718398"/>
            <a:ext cx="109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Friday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504250" y="6718397"/>
            <a:ext cx="126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Saturday</a:t>
            </a:r>
            <a:endParaRPr b="1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4516175" y="3006497"/>
            <a:ext cx="2582100" cy="582600"/>
          </a:xfrm>
          <a:prstGeom prst="roundRect">
            <a:avLst>
              <a:gd fmla="val 12745" name="adj"/>
            </a:avLst>
          </a:prstGeom>
          <a:solidFill>
            <a:srgbClr val="F7EE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4611101" y="3036000"/>
            <a:ext cx="24243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300">
                <a:solidFill>
                  <a:srgbClr val="8E3115"/>
                </a:solidFill>
                <a:latin typeface="Comfortaa"/>
                <a:ea typeface="Comfortaa"/>
                <a:cs typeface="Comfortaa"/>
                <a:sym typeface="Comfortaa"/>
              </a:rPr>
              <a:t>Week of 2 / 08</a:t>
            </a:r>
            <a:endParaRPr b="1" sz="2300">
              <a:solidFill>
                <a:srgbClr val="8E3115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347550" y="1396550"/>
            <a:ext cx="38322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70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Lesson</a:t>
            </a:r>
            <a:endParaRPr b="1" sz="70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0">
                <a:solidFill>
                  <a:schemeClr val="lt1"/>
                </a:solidFill>
                <a:latin typeface="Comfortaa"/>
                <a:ea typeface="Comfortaa"/>
                <a:cs typeface="Comfortaa"/>
                <a:sym typeface="Comfortaa"/>
              </a:rPr>
              <a:t>Plan</a:t>
            </a:r>
            <a:endParaRPr b="1" sz="7000">
              <a:solidFill>
                <a:schemeClr val="lt1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91" name="Google Shape;91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769825" y="-32425"/>
            <a:ext cx="4314650" cy="149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