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Montserrat SemiBold"/>
      <p:regular r:id="rId7"/>
      <p:bold r:id="rId8"/>
      <p:italic r:id="rId9"/>
      <p:boldItalic r:id="rId10"/>
    </p:embeddedFont>
    <p:embeddedFont>
      <p:font typeface="Montserrat Medium"/>
      <p:regular r:id="rId11"/>
      <p:bold r:id="rId12"/>
      <p:italic r:id="rId13"/>
      <p:boldItalic r:id="rId14"/>
    </p:embeddedFont>
    <p:embeddedFont>
      <p:font typeface="Montserrat Light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88">
          <p15:clr>
            <a:srgbClr val="747775"/>
          </p15:clr>
        </p15:guide>
        <p15:guide id="2" orient="horz" pos="4422">
          <p15:clr>
            <a:srgbClr val="747775"/>
          </p15:clr>
        </p15:guide>
        <p15:guide id="3" pos="1541">
          <p15:clr>
            <a:srgbClr val="747775"/>
          </p15:clr>
        </p15:guide>
        <p15:guide id="4" pos="224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8"/>
        <p:guide pos="4422" orient="horz"/>
        <p:guide pos="1541"/>
        <p:guide pos="224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Medium-regular.fntdata"/><Relationship Id="rId10" Type="http://schemas.openxmlformats.org/officeDocument/2006/relationships/font" Target="fonts/MontserratSemiBold-boldItalic.fntdata"/><Relationship Id="rId13" Type="http://schemas.openxmlformats.org/officeDocument/2006/relationships/font" Target="fonts/MontserratMedium-italic.fntdata"/><Relationship Id="rId12" Type="http://schemas.openxmlformats.org/officeDocument/2006/relationships/font" Target="fonts/MontserratMedium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italic.fntdata"/><Relationship Id="rId15" Type="http://schemas.openxmlformats.org/officeDocument/2006/relationships/font" Target="fonts/MontserratLight-regular.fntdata"/><Relationship Id="rId14" Type="http://schemas.openxmlformats.org/officeDocument/2006/relationships/font" Target="fonts/MontserratMedium-boldItalic.fntdata"/><Relationship Id="rId17" Type="http://schemas.openxmlformats.org/officeDocument/2006/relationships/font" Target="fonts/MontserratLight-italic.fntdata"/><Relationship Id="rId16" Type="http://schemas.openxmlformats.org/officeDocument/2006/relationships/font" Target="fonts/MontserratLigh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MontserratLight-boldItalic.fntdata"/><Relationship Id="rId7" Type="http://schemas.openxmlformats.org/officeDocument/2006/relationships/font" Target="fonts/MontserratSemiBold-regular.fntdata"/><Relationship Id="rId8" Type="http://schemas.openxmlformats.org/officeDocument/2006/relationships/font" Target="fonts/Montserrat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75" y="0"/>
            <a:ext cx="10692000" cy="7560000"/>
            <a:chOff x="75" y="0"/>
            <a:chExt cx="10692000" cy="7560000"/>
          </a:xfrm>
        </p:grpSpPr>
        <p:sp>
          <p:nvSpPr>
            <p:cNvPr id="55" name="Google Shape;55;p13"/>
            <p:cNvSpPr/>
            <p:nvPr/>
          </p:nvSpPr>
          <p:spPr>
            <a:xfrm>
              <a:off x="75" y="0"/>
              <a:ext cx="10692000" cy="219000"/>
            </a:xfrm>
            <a:prstGeom prst="rect">
              <a:avLst/>
            </a:prstGeom>
            <a:gradFill>
              <a:gsLst>
                <a:gs pos="0">
                  <a:srgbClr val="FEF7D4"/>
                </a:gs>
                <a:gs pos="33000">
                  <a:srgbClr val="D1EFDF"/>
                </a:gs>
                <a:gs pos="66000">
                  <a:srgbClr val="9FE6EB"/>
                </a:gs>
                <a:gs pos="100000">
                  <a:srgbClr val="6ADDF8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75" y="7341000"/>
              <a:ext cx="10692000" cy="219000"/>
            </a:xfrm>
            <a:prstGeom prst="rect">
              <a:avLst/>
            </a:prstGeom>
            <a:gradFill>
              <a:gsLst>
                <a:gs pos="0">
                  <a:srgbClr val="FEF7D4"/>
                </a:gs>
                <a:gs pos="33000">
                  <a:srgbClr val="D1EFDF"/>
                </a:gs>
                <a:gs pos="66000">
                  <a:srgbClr val="9FE6EB"/>
                </a:gs>
                <a:gs pos="100000">
                  <a:srgbClr val="6ADDF8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57" name="Google Shape;57;p13"/>
          <p:cNvCxnSpPr/>
          <p:nvPr/>
        </p:nvCxnSpPr>
        <p:spPr>
          <a:xfrm>
            <a:off x="10350000" y="1949100"/>
            <a:ext cx="0" cy="5078100"/>
          </a:xfrm>
          <a:prstGeom prst="straightConnector1">
            <a:avLst/>
          </a:prstGeom>
          <a:noFill/>
          <a:ln cap="flat" cmpd="sng" w="9525">
            <a:solidFill>
              <a:srgbClr val="65DCF7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8" name="Google Shape;58;p13"/>
          <p:cNvGrpSpPr/>
          <p:nvPr/>
        </p:nvGrpSpPr>
        <p:grpSpPr>
          <a:xfrm>
            <a:off x="305600" y="1924699"/>
            <a:ext cx="10048800" cy="5102501"/>
            <a:chOff x="305600" y="1924699"/>
            <a:chExt cx="10048800" cy="5102501"/>
          </a:xfrm>
        </p:grpSpPr>
        <p:cxnSp>
          <p:nvCxnSpPr>
            <p:cNvPr id="59" name="Google Shape;59;p13"/>
            <p:cNvCxnSpPr/>
            <p:nvPr/>
          </p:nvCxnSpPr>
          <p:spPr>
            <a:xfrm>
              <a:off x="305600" y="7020000"/>
              <a:ext cx="10048800" cy="0"/>
            </a:xfrm>
            <a:prstGeom prst="straightConnector1">
              <a:avLst/>
            </a:prstGeom>
            <a:noFill/>
            <a:ln cap="flat" cmpd="sng" w="9525">
              <a:solidFill>
                <a:srgbClr val="65DC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60" name="Google Shape;60;p13"/>
            <p:cNvGrpSpPr/>
            <p:nvPr/>
          </p:nvGrpSpPr>
          <p:grpSpPr>
            <a:xfrm>
              <a:off x="444650" y="1924699"/>
              <a:ext cx="9893438" cy="1017001"/>
              <a:chOff x="444675" y="1948549"/>
              <a:chExt cx="9893438" cy="1017001"/>
            </a:xfrm>
          </p:grpSpPr>
          <p:sp>
            <p:nvSpPr>
              <p:cNvPr id="61" name="Google Shape;61;p13"/>
              <p:cNvSpPr txBox="1"/>
              <p:nvPr/>
            </p:nvSpPr>
            <p:spPr>
              <a:xfrm>
                <a:off x="769050" y="1951775"/>
                <a:ext cx="1684500" cy="99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500">
                    <a:solidFill>
                      <a:srgbClr val="DBF7FD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ADD NOTES</a:t>
                </a:r>
                <a:endParaRPr sz="1500">
                  <a:solidFill>
                    <a:srgbClr val="DBF7FD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500">
                    <a:solidFill>
                      <a:srgbClr val="DBF7FD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HERE</a:t>
                </a:r>
                <a:endParaRPr sz="1500">
                  <a:solidFill>
                    <a:srgbClr val="DBF7FD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2" name="Google Shape;62;p13"/>
              <p:cNvSpPr txBox="1"/>
              <p:nvPr/>
            </p:nvSpPr>
            <p:spPr>
              <a:xfrm rot="-5400000">
                <a:off x="-2325" y="2395549"/>
                <a:ext cx="1017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MONDAY</a:t>
                </a:r>
                <a:endParaRPr sz="8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244472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35723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469992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5827588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695517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80828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92104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444650" y="2941712"/>
              <a:ext cx="9893438" cy="1017001"/>
              <a:chOff x="444675" y="1948549"/>
              <a:chExt cx="9893438" cy="1017001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769050" y="1951775"/>
                <a:ext cx="1684500" cy="99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500">
                    <a:solidFill>
                      <a:srgbClr val="DBF7FD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ADD NOTES</a:t>
                </a:r>
                <a:endParaRPr sz="1500">
                  <a:solidFill>
                    <a:srgbClr val="DBF7FD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500">
                    <a:solidFill>
                      <a:srgbClr val="DBF7FD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HERE</a:t>
                </a:r>
                <a:endParaRPr sz="1500">
                  <a:solidFill>
                    <a:srgbClr val="DBF7FD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 rot="-5400000">
                <a:off x="-2325" y="2395549"/>
                <a:ext cx="1017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TUESDAY</a:t>
                </a:r>
                <a:endParaRPr sz="8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244472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35723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469992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5827588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695517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80828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92104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444650" y="3974912"/>
              <a:ext cx="9893438" cy="1017001"/>
              <a:chOff x="444675" y="1948549"/>
              <a:chExt cx="9893438" cy="1017001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769050" y="1951775"/>
                <a:ext cx="1684500" cy="99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500">
                    <a:solidFill>
                      <a:srgbClr val="DBF7FD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ADD NOTES</a:t>
                </a:r>
                <a:endParaRPr sz="1500">
                  <a:solidFill>
                    <a:srgbClr val="DBF7FD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500">
                    <a:solidFill>
                      <a:srgbClr val="DBF7FD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HERE</a:t>
                </a:r>
                <a:endParaRPr sz="1500">
                  <a:solidFill>
                    <a:srgbClr val="DBF7FD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 rot="-5400000">
                <a:off x="-2325" y="2395549"/>
                <a:ext cx="1017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WEDNESDAY</a:t>
                </a:r>
                <a:endParaRPr sz="8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244472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35723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469992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5827588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695517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88" name="Google Shape;88;p13"/>
              <p:cNvSpPr txBox="1"/>
              <p:nvPr/>
            </p:nvSpPr>
            <p:spPr>
              <a:xfrm>
                <a:off x="80828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92104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grpSp>
          <p:nvGrpSpPr>
            <p:cNvPr id="90" name="Google Shape;90;p13"/>
            <p:cNvGrpSpPr/>
            <p:nvPr/>
          </p:nvGrpSpPr>
          <p:grpSpPr>
            <a:xfrm>
              <a:off x="444650" y="4987237"/>
              <a:ext cx="9893438" cy="1017001"/>
              <a:chOff x="444675" y="1948549"/>
              <a:chExt cx="9893438" cy="1017001"/>
            </a:xfrm>
          </p:grpSpPr>
          <p:sp>
            <p:nvSpPr>
              <p:cNvPr id="91" name="Google Shape;91;p13"/>
              <p:cNvSpPr txBox="1"/>
              <p:nvPr/>
            </p:nvSpPr>
            <p:spPr>
              <a:xfrm>
                <a:off x="769050" y="1951775"/>
                <a:ext cx="1684500" cy="99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500">
                    <a:solidFill>
                      <a:srgbClr val="DBF7FD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ADD NOTES</a:t>
                </a:r>
                <a:endParaRPr sz="1500">
                  <a:solidFill>
                    <a:srgbClr val="DBF7FD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500">
                    <a:solidFill>
                      <a:srgbClr val="DBF7FD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HERE</a:t>
                </a:r>
                <a:endParaRPr sz="1500">
                  <a:solidFill>
                    <a:srgbClr val="DBF7FD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 rot="-5400000">
                <a:off x="-2325" y="2395549"/>
                <a:ext cx="1017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THURSDAY</a:t>
                </a:r>
                <a:endParaRPr sz="8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244472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35723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469992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5827588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695517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80828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92104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grpSp>
          <p:nvGrpSpPr>
            <p:cNvPr id="100" name="Google Shape;100;p13"/>
            <p:cNvGrpSpPr/>
            <p:nvPr/>
          </p:nvGrpSpPr>
          <p:grpSpPr>
            <a:xfrm>
              <a:off x="444650" y="6002987"/>
              <a:ext cx="9893438" cy="1017001"/>
              <a:chOff x="444675" y="1948549"/>
              <a:chExt cx="9893438" cy="1017001"/>
            </a:xfrm>
          </p:grpSpPr>
          <p:sp>
            <p:nvSpPr>
              <p:cNvPr id="101" name="Google Shape;101;p13"/>
              <p:cNvSpPr txBox="1"/>
              <p:nvPr/>
            </p:nvSpPr>
            <p:spPr>
              <a:xfrm>
                <a:off x="769050" y="1951775"/>
                <a:ext cx="1684500" cy="99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500">
                    <a:solidFill>
                      <a:srgbClr val="DBF7FD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ADD NOTES</a:t>
                </a:r>
                <a:endParaRPr sz="1500">
                  <a:solidFill>
                    <a:srgbClr val="DBF7FD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500">
                    <a:solidFill>
                      <a:srgbClr val="DBF7FD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HERE</a:t>
                </a:r>
                <a:endParaRPr sz="1500">
                  <a:solidFill>
                    <a:srgbClr val="DBF7FD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 rot="-5400000">
                <a:off x="-2325" y="2395549"/>
                <a:ext cx="1017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FRIDAY</a:t>
                </a:r>
                <a:endParaRPr sz="8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244472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35723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05" name="Google Shape;105;p13"/>
              <p:cNvSpPr txBox="1"/>
              <p:nvPr/>
            </p:nvSpPr>
            <p:spPr>
              <a:xfrm>
                <a:off x="469992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06" name="Google Shape;106;p13"/>
              <p:cNvSpPr txBox="1"/>
              <p:nvPr/>
            </p:nvSpPr>
            <p:spPr>
              <a:xfrm>
                <a:off x="5827588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07" name="Google Shape;107;p13"/>
              <p:cNvSpPr txBox="1"/>
              <p:nvPr/>
            </p:nvSpPr>
            <p:spPr>
              <a:xfrm>
                <a:off x="6955175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08" name="Google Shape;108;p13"/>
              <p:cNvSpPr txBox="1"/>
              <p:nvPr/>
            </p:nvSpPr>
            <p:spPr>
              <a:xfrm>
                <a:off x="80828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9210413" y="1948550"/>
                <a:ext cx="1127700" cy="101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grpSp>
          <p:nvGrpSpPr>
            <p:cNvPr id="110" name="Google Shape;110;p13"/>
            <p:cNvGrpSpPr/>
            <p:nvPr/>
          </p:nvGrpSpPr>
          <p:grpSpPr>
            <a:xfrm>
              <a:off x="305600" y="1945962"/>
              <a:ext cx="10048800" cy="5081238"/>
              <a:chOff x="305600" y="1945962"/>
              <a:chExt cx="10048800" cy="5081238"/>
            </a:xfrm>
          </p:grpSpPr>
          <p:cxnSp>
            <p:nvCxnSpPr>
              <p:cNvPr id="111" name="Google Shape;111;p13"/>
              <p:cNvCxnSpPr/>
              <p:nvPr/>
            </p:nvCxnSpPr>
            <p:spPr>
              <a:xfrm>
                <a:off x="305600" y="1945962"/>
                <a:ext cx="100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2" name="Google Shape;112;p13"/>
              <p:cNvCxnSpPr/>
              <p:nvPr/>
            </p:nvCxnSpPr>
            <p:spPr>
              <a:xfrm>
                <a:off x="305600" y="3974025"/>
                <a:ext cx="100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3" name="Google Shape;113;p13"/>
              <p:cNvCxnSpPr/>
              <p:nvPr/>
            </p:nvCxnSpPr>
            <p:spPr>
              <a:xfrm>
                <a:off x="305600" y="4989350"/>
                <a:ext cx="100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4" name="Google Shape;114;p13"/>
              <p:cNvCxnSpPr/>
              <p:nvPr/>
            </p:nvCxnSpPr>
            <p:spPr>
              <a:xfrm>
                <a:off x="305600" y="6004675"/>
                <a:ext cx="100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5" name="Google Shape;115;p13"/>
              <p:cNvCxnSpPr/>
              <p:nvPr/>
            </p:nvCxnSpPr>
            <p:spPr>
              <a:xfrm>
                <a:off x="769050" y="1949100"/>
                <a:ext cx="0" cy="50781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6" name="Google Shape;116;p13"/>
              <p:cNvCxnSpPr/>
              <p:nvPr/>
            </p:nvCxnSpPr>
            <p:spPr>
              <a:xfrm>
                <a:off x="2444725" y="1949100"/>
                <a:ext cx="0" cy="50781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7" name="Google Shape;117;p13"/>
              <p:cNvCxnSpPr/>
              <p:nvPr/>
            </p:nvCxnSpPr>
            <p:spPr>
              <a:xfrm>
                <a:off x="3572350" y="1949100"/>
                <a:ext cx="0" cy="50781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8" name="Google Shape;118;p13"/>
              <p:cNvCxnSpPr/>
              <p:nvPr/>
            </p:nvCxnSpPr>
            <p:spPr>
              <a:xfrm>
                <a:off x="4699975" y="1949100"/>
                <a:ext cx="0" cy="50781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9" name="Google Shape;119;p13"/>
              <p:cNvCxnSpPr/>
              <p:nvPr/>
            </p:nvCxnSpPr>
            <p:spPr>
              <a:xfrm>
                <a:off x="5827600" y="1949100"/>
                <a:ext cx="0" cy="50781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0" name="Google Shape;120;p13"/>
              <p:cNvCxnSpPr/>
              <p:nvPr/>
            </p:nvCxnSpPr>
            <p:spPr>
              <a:xfrm>
                <a:off x="6955225" y="1949100"/>
                <a:ext cx="0" cy="50781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1" name="Google Shape;121;p13"/>
              <p:cNvCxnSpPr/>
              <p:nvPr/>
            </p:nvCxnSpPr>
            <p:spPr>
              <a:xfrm>
                <a:off x="8082850" y="1949100"/>
                <a:ext cx="0" cy="50781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2" name="Google Shape;122;p13"/>
              <p:cNvCxnSpPr/>
              <p:nvPr/>
            </p:nvCxnSpPr>
            <p:spPr>
              <a:xfrm>
                <a:off x="9210475" y="1949100"/>
                <a:ext cx="0" cy="50781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3" name="Google Shape;123;p13"/>
              <p:cNvCxnSpPr/>
              <p:nvPr/>
            </p:nvCxnSpPr>
            <p:spPr>
              <a:xfrm>
                <a:off x="305600" y="2917025"/>
                <a:ext cx="100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5DC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124" name="Google Shape;124;p13"/>
          <p:cNvSpPr txBox="1"/>
          <p:nvPr/>
        </p:nvSpPr>
        <p:spPr>
          <a:xfrm>
            <a:off x="2343445" y="392611"/>
            <a:ext cx="80925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5300">
                <a:latin typeface="Montserrat Light"/>
                <a:ea typeface="Montserrat Light"/>
                <a:cs typeface="Montserrat Light"/>
                <a:sym typeface="Montserrat Light"/>
              </a:rPr>
              <a:t>WEEKLY LESSON PLAN</a:t>
            </a:r>
            <a:endParaRPr sz="53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pSp>
        <p:nvGrpSpPr>
          <p:cNvPr id="125" name="Google Shape;125;p13"/>
          <p:cNvGrpSpPr/>
          <p:nvPr/>
        </p:nvGrpSpPr>
        <p:grpSpPr>
          <a:xfrm>
            <a:off x="298800" y="515001"/>
            <a:ext cx="1794000" cy="212650"/>
            <a:chOff x="298800" y="515001"/>
            <a:chExt cx="1794000" cy="212650"/>
          </a:xfrm>
        </p:grpSpPr>
        <p:sp>
          <p:nvSpPr>
            <p:cNvPr id="126" name="Google Shape;126;p13"/>
            <p:cNvSpPr txBox="1"/>
            <p:nvPr/>
          </p:nvSpPr>
          <p:spPr>
            <a:xfrm>
              <a:off x="305596" y="515001"/>
              <a:ext cx="1787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Teacher:</a:t>
              </a:r>
              <a:endParaRPr sz="11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127" name="Google Shape;127;p13"/>
            <p:cNvCxnSpPr/>
            <p:nvPr/>
          </p:nvCxnSpPr>
          <p:spPr>
            <a:xfrm>
              <a:off x="298800" y="727650"/>
              <a:ext cx="1794000" cy="0"/>
            </a:xfrm>
            <a:prstGeom prst="straightConnector1">
              <a:avLst/>
            </a:prstGeom>
            <a:noFill/>
            <a:ln cap="flat" cmpd="sng" w="9525">
              <a:solidFill>
                <a:srgbClr val="65DCF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28" name="Google Shape;128;p13"/>
          <p:cNvGrpSpPr/>
          <p:nvPr/>
        </p:nvGrpSpPr>
        <p:grpSpPr>
          <a:xfrm>
            <a:off x="298800" y="1046726"/>
            <a:ext cx="1794000" cy="212650"/>
            <a:chOff x="298800" y="515001"/>
            <a:chExt cx="1794000" cy="212650"/>
          </a:xfrm>
        </p:grpSpPr>
        <p:sp>
          <p:nvSpPr>
            <p:cNvPr id="129" name="Google Shape;129;p13"/>
            <p:cNvSpPr txBox="1"/>
            <p:nvPr/>
          </p:nvSpPr>
          <p:spPr>
            <a:xfrm>
              <a:off x="305596" y="515001"/>
              <a:ext cx="1787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Grade:</a:t>
              </a:r>
              <a:endParaRPr sz="11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130" name="Google Shape;130;p13"/>
            <p:cNvCxnSpPr/>
            <p:nvPr/>
          </p:nvCxnSpPr>
          <p:spPr>
            <a:xfrm>
              <a:off x="298800" y="727650"/>
              <a:ext cx="1794000" cy="0"/>
            </a:xfrm>
            <a:prstGeom prst="straightConnector1">
              <a:avLst/>
            </a:prstGeom>
            <a:noFill/>
            <a:ln cap="flat" cmpd="sng" w="9525">
              <a:solidFill>
                <a:srgbClr val="D1EFD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1" name="Google Shape;131;p13"/>
          <p:cNvGrpSpPr/>
          <p:nvPr/>
        </p:nvGrpSpPr>
        <p:grpSpPr>
          <a:xfrm>
            <a:off x="298800" y="1578451"/>
            <a:ext cx="1794000" cy="212650"/>
            <a:chOff x="298800" y="515001"/>
            <a:chExt cx="1794000" cy="212650"/>
          </a:xfrm>
        </p:grpSpPr>
        <p:sp>
          <p:nvSpPr>
            <p:cNvPr id="132" name="Google Shape;132;p13"/>
            <p:cNvSpPr txBox="1"/>
            <p:nvPr/>
          </p:nvSpPr>
          <p:spPr>
            <a:xfrm>
              <a:off x="305596" y="515001"/>
              <a:ext cx="1787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Week of:</a:t>
              </a:r>
              <a:endParaRPr sz="11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133" name="Google Shape;133;p13"/>
            <p:cNvCxnSpPr/>
            <p:nvPr/>
          </p:nvCxnSpPr>
          <p:spPr>
            <a:xfrm>
              <a:off x="298800" y="727650"/>
              <a:ext cx="1794000" cy="0"/>
            </a:xfrm>
            <a:prstGeom prst="straightConnector1">
              <a:avLst/>
            </a:prstGeom>
            <a:noFill/>
            <a:ln cap="flat" cmpd="sng" w="9525">
              <a:solidFill>
                <a:srgbClr val="FEF7D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4" name="Google Shape;134;p13"/>
          <p:cNvGrpSpPr/>
          <p:nvPr/>
        </p:nvGrpSpPr>
        <p:grpSpPr>
          <a:xfrm>
            <a:off x="2445650" y="1360600"/>
            <a:ext cx="1104900" cy="436200"/>
            <a:chOff x="2445650" y="1360600"/>
            <a:chExt cx="1104900" cy="436200"/>
          </a:xfrm>
        </p:grpSpPr>
        <p:sp>
          <p:nvSpPr>
            <p:cNvPr id="135" name="Google Shape;135;p13"/>
            <p:cNvSpPr/>
            <p:nvPr/>
          </p:nvSpPr>
          <p:spPr>
            <a:xfrm>
              <a:off x="2445650" y="1360600"/>
              <a:ext cx="1104900" cy="4362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F7D4"/>
                </a:gs>
                <a:gs pos="100000">
                  <a:srgbClr val="D1EFDF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2445650" y="1524850"/>
              <a:ext cx="1087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latin typeface="Montserrat Medium"/>
                  <a:ea typeface="Montserrat Medium"/>
                  <a:cs typeface="Montserrat Medium"/>
                  <a:sym typeface="Montserrat Medium"/>
                </a:rPr>
                <a:t>MATHEMATICS</a:t>
              </a:r>
              <a:endParaRPr sz="7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37" name="Google Shape;137;p13"/>
          <p:cNvGrpSpPr/>
          <p:nvPr/>
        </p:nvGrpSpPr>
        <p:grpSpPr>
          <a:xfrm>
            <a:off x="3578891" y="1360600"/>
            <a:ext cx="1104909" cy="436200"/>
            <a:chOff x="3578891" y="1360600"/>
            <a:chExt cx="1104909" cy="436200"/>
          </a:xfrm>
        </p:grpSpPr>
        <p:sp>
          <p:nvSpPr>
            <p:cNvPr id="138" name="Google Shape;138;p13"/>
            <p:cNvSpPr/>
            <p:nvPr/>
          </p:nvSpPr>
          <p:spPr>
            <a:xfrm>
              <a:off x="3578891" y="1360600"/>
              <a:ext cx="1104900" cy="4362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1EFDF"/>
                </a:gs>
                <a:gs pos="100000">
                  <a:srgbClr val="C7EDE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3578900" y="1524850"/>
              <a:ext cx="11049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latin typeface="Montserrat Medium"/>
                  <a:ea typeface="Montserrat Medium"/>
                  <a:cs typeface="Montserrat Medium"/>
                  <a:sym typeface="Montserrat Medium"/>
                </a:rPr>
                <a:t>SCIENCE</a:t>
              </a:r>
              <a:endParaRPr sz="7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40" name="Google Shape;140;p13"/>
          <p:cNvGrpSpPr/>
          <p:nvPr/>
        </p:nvGrpSpPr>
        <p:grpSpPr>
          <a:xfrm>
            <a:off x="4712133" y="1360600"/>
            <a:ext cx="1104905" cy="436200"/>
            <a:chOff x="4712133" y="1360600"/>
            <a:chExt cx="1104905" cy="436200"/>
          </a:xfrm>
        </p:grpSpPr>
        <p:sp>
          <p:nvSpPr>
            <p:cNvPr id="141" name="Google Shape;141;p13"/>
            <p:cNvSpPr/>
            <p:nvPr/>
          </p:nvSpPr>
          <p:spPr>
            <a:xfrm>
              <a:off x="4712133" y="1360600"/>
              <a:ext cx="1104900" cy="4362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C7EDE1"/>
                </a:gs>
                <a:gs pos="100000">
                  <a:srgbClr val="B2E9E6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4712138" y="1524850"/>
              <a:ext cx="11049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latin typeface="Montserrat Medium"/>
                  <a:ea typeface="Montserrat Medium"/>
                  <a:cs typeface="Montserrat Medium"/>
                  <a:sym typeface="Montserrat Medium"/>
                </a:rPr>
                <a:t>HISTORY</a:t>
              </a:r>
              <a:endParaRPr sz="7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43" name="Google Shape;143;p13"/>
          <p:cNvGrpSpPr/>
          <p:nvPr/>
        </p:nvGrpSpPr>
        <p:grpSpPr>
          <a:xfrm>
            <a:off x="5845363" y="1360600"/>
            <a:ext cx="1104912" cy="436200"/>
            <a:chOff x="5845363" y="1360600"/>
            <a:chExt cx="1104912" cy="436200"/>
          </a:xfrm>
        </p:grpSpPr>
        <p:sp>
          <p:nvSpPr>
            <p:cNvPr id="144" name="Google Shape;144;p13"/>
            <p:cNvSpPr/>
            <p:nvPr/>
          </p:nvSpPr>
          <p:spPr>
            <a:xfrm>
              <a:off x="5845374" y="1360600"/>
              <a:ext cx="1104900" cy="4362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B2E9E6"/>
                </a:gs>
                <a:gs pos="100000">
                  <a:srgbClr val="9DE6EB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5845363" y="1524850"/>
              <a:ext cx="11049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latin typeface="Montserrat Medium"/>
                  <a:ea typeface="Montserrat Medium"/>
                  <a:cs typeface="Montserrat Medium"/>
                  <a:sym typeface="Montserrat Medium"/>
                </a:rPr>
                <a:t>ENGLISH</a:t>
              </a:r>
              <a:endParaRPr sz="7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46" name="Google Shape;146;p13"/>
          <p:cNvGrpSpPr/>
          <p:nvPr/>
        </p:nvGrpSpPr>
        <p:grpSpPr>
          <a:xfrm>
            <a:off x="6978600" y="1360600"/>
            <a:ext cx="1104916" cy="436200"/>
            <a:chOff x="6978600" y="1360600"/>
            <a:chExt cx="1104916" cy="436200"/>
          </a:xfrm>
        </p:grpSpPr>
        <p:sp>
          <p:nvSpPr>
            <p:cNvPr id="147" name="Google Shape;147;p13"/>
            <p:cNvSpPr/>
            <p:nvPr/>
          </p:nvSpPr>
          <p:spPr>
            <a:xfrm>
              <a:off x="6978616" y="1360600"/>
              <a:ext cx="1104900" cy="4362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DE6EB"/>
                </a:gs>
                <a:gs pos="100000">
                  <a:srgbClr val="88E2F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 txBox="1"/>
            <p:nvPr/>
          </p:nvSpPr>
          <p:spPr>
            <a:xfrm>
              <a:off x="6978600" y="1524850"/>
              <a:ext cx="11049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latin typeface="Montserrat Medium"/>
                  <a:ea typeface="Montserrat Medium"/>
                  <a:cs typeface="Montserrat Medium"/>
                  <a:sym typeface="Montserrat Medium"/>
                </a:rPr>
                <a:t>PE</a:t>
              </a:r>
              <a:endParaRPr sz="7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49" name="Google Shape;149;p13"/>
          <p:cNvGrpSpPr/>
          <p:nvPr/>
        </p:nvGrpSpPr>
        <p:grpSpPr>
          <a:xfrm>
            <a:off x="8111850" y="1360600"/>
            <a:ext cx="1104907" cy="436200"/>
            <a:chOff x="8111850" y="1360600"/>
            <a:chExt cx="1104907" cy="436200"/>
          </a:xfrm>
        </p:grpSpPr>
        <p:sp>
          <p:nvSpPr>
            <p:cNvPr id="150" name="Google Shape;150;p13"/>
            <p:cNvSpPr/>
            <p:nvPr/>
          </p:nvSpPr>
          <p:spPr>
            <a:xfrm>
              <a:off x="8111857" y="1360600"/>
              <a:ext cx="1104900" cy="4362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88E2F0"/>
                </a:gs>
                <a:gs pos="100000">
                  <a:srgbClr val="74DEF5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3"/>
            <p:cNvSpPr txBox="1"/>
            <p:nvPr/>
          </p:nvSpPr>
          <p:spPr>
            <a:xfrm>
              <a:off x="8111850" y="1524850"/>
              <a:ext cx="11049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latin typeface="Montserrat Medium"/>
                  <a:ea typeface="Montserrat Medium"/>
                  <a:cs typeface="Montserrat Medium"/>
                  <a:sym typeface="Montserrat Medium"/>
                </a:rPr>
                <a:t>ART</a:t>
              </a:r>
              <a:endParaRPr sz="7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52" name="Google Shape;152;p13"/>
          <p:cNvGrpSpPr/>
          <p:nvPr/>
        </p:nvGrpSpPr>
        <p:grpSpPr>
          <a:xfrm>
            <a:off x="9245075" y="1360600"/>
            <a:ext cx="1104924" cy="436200"/>
            <a:chOff x="9245075" y="1360600"/>
            <a:chExt cx="1104924" cy="436200"/>
          </a:xfrm>
        </p:grpSpPr>
        <p:sp>
          <p:nvSpPr>
            <p:cNvPr id="153" name="Google Shape;153;p13"/>
            <p:cNvSpPr/>
            <p:nvPr/>
          </p:nvSpPr>
          <p:spPr>
            <a:xfrm>
              <a:off x="9245099" y="1360600"/>
              <a:ext cx="1104900" cy="4362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5FDBFA"/>
                </a:gs>
                <a:gs pos="100000">
                  <a:srgbClr val="74DEF5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3"/>
            <p:cNvSpPr txBox="1"/>
            <p:nvPr/>
          </p:nvSpPr>
          <p:spPr>
            <a:xfrm>
              <a:off x="9245075" y="1524850"/>
              <a:ext cx="11049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latin typeface="Montserrat Medium"/>
                  <a:ea typeface="Montserrat Medium"/>
                  <a:cs typeface="Montserrat Medium"/>
                  <a:sym typeface="Montserrat Medium"/>
                </a:rPr>
                <a:t>GEOGRAPHY</a:t>
              </a:r>
              <a:endParaRPr sz="700"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