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764000" cx="7560000"/>
  <p:notesSz cx="6858000" cy="9144000"/>
  <p:embeddedFontLst>
    <p:embeddedFont>
      <p:font typeface="Boogaloo"/>
      <p:regular r:id="rId7"/>
    </p:embeddedFont>
    <p:embeddedFont>
      <p:font typeface="Arsenal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4422">
          <p15:clr>
            <a:srgbClr val="747775"/>
          </p15:clr>
        </p15:guide>
        <p15:guide id="3" pos="2241">
          <p15:clr>
            <a:srgbClr val="747775"/>
          </p15:clr>
        </p15:guide>
        <p15:guide id="4" pos="252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4422"/>
        <p:guide pos="2241"/>
        <p:guide pos="252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Arsenal-boldItalic.fntdata"/><Relationship Id="rId10" Type="http://schemas.openxmlformats.org/officeDocument/2006/relationships/font" Target="fonts/Arsenal-italic.fntdata"/><Relationship Id="rId9" Type="http://schemas.openxmlformats.org/officeDocument/2006/relationships/font" Target="fonts/Arsena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oogaloo-regular.fntdata"/><Relationship Id="rId8" Type="http://schemas.openxmlformats.org/officeDocument/2006/relationships/font" Target="fonts/Arsena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25159" y="685800"/>
            <a:ext cx="240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25159" y="685800"/>
            <a:ext cx="240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58201"/>
            <a:ext cx="7044600" cy="429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931082"/>
            <a:ext cx="7044600" cy="16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314830"/>
            <a:ext cx="7044600" cy="410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96782"/>
            <a:ext cx="7044600" cy="27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501166"/>
            <a:ext cx="7044600" cy="17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31321"/>
            <a:ext cx="70446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411829"/>
            <a:ext cx="7044600" cy="71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31321"/>
            <a:ext cx="70446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411829"/>
            <a:ext cx="3306900" cy="71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411829"/>
            <a:ext cx="3306900" cy="71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31321"/>
            <a:ext cx="70446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62725"/>
            <a:ext cx="2321700" cy="15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908069"/>
            <a:ext cx="2321700" cy="6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42046"/>
            <a:ext cx="5264700" cy="85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2"/>
            <a:ext cx="3780000" cy="107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80713"/>
            <a:ext cx="3344400" cy="310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66103"/>
            <a:ext cx="3344400" cy="25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15300"/>
            <a:ext cx="3172200" cy="773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853487"/>
            <a:ext cx="4959600" cy="126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31321"/>
            <a:ext cx="70446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411829"/>
            <a:ext cx="7044600" cy="7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758893"/>
            <a:ext cx="4536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626900" y="404379"/>
            <a:ext cx="4306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100">
                <a:solidFill>
                  <a:srgbClr val="3B3A49"/>
                </a:solidFill>
                <a:latin typeface="Boogaloo"/>
                <a:ea typeface="Boogaloo"/>
                <a:cs typeface="Boogaloo"/>
                <a:sym typeface="Boogaloo"/>
              </a:rPr>
              <a:t>Weekly Itinerary</a:t>
            </a:r>
            <a:endParaRPr sz="5100">
              <a:solidFill>
                <a:srgbClr val="3B3A49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540000" y="1420900"/>
            <a:ext cx="3018000" cy="246300"/>
            <a:chOff x="540000" y="1420900"/>
            <a:chExt cx="3018000" cy="2463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540000" y="1420900"/>
              <a:ext cx="956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B3A49"/>
                  </a:solidFill>
                  <a:latin typeface="Boogaloo"/>
                  <a:ea typeface="Boogaloo"/>
                  <a:cs typeface="Boogaloo"/>
                  <a:sym typeface="Boogaloo"/>
                </a:rPr>
                <a:t>Destination:</a:t>
              </a:r>
              <a:endParaRPr sz="1600">
                <a:solidFill>
                  <a:srgbClr val="3B3A49"/>
                </a:solidFill>
                <a:latin typeface="Boogaloo"/>
                <a:ea typeface="Boogaloo"/>
                <a:cs typeface="Boogaloo"/>
                <a:sym typeface="Boogaloo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1540800" y="1628850"/>
              <a:ext cx="2017200" cy="0"/>
            </a:xfrm>
            <a:prstGeom prst="straightConnector1">
              <a:avLst/>
            </a:prstGeom>
            <a:noFill/>
            <a:ln cap="flat" cmpd="sng" w="9525">
              <a:solidFill>
                <a:srgbClr val="EDEDE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" name="Google Shape;58;p13"/>
          <p:cNvGrpSpPr/>
          <p:nvPr/>
        </p:nvGrpSpPr>
        <p:grpSpPr>
          <a:xfrm>
            <a:off x="540000" y="1749100"/>
            <a:ext cx="3017975" cy="246300"/>
            <a:chOff x="540000" y="1420911"/>
            <a:chExt cx="3017975" cy="24630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540000" y="1420911"/>
              <a:ext cx="716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B3A49"/>
                  </a:solidFill>
                  <a:latin typeface="Boogaloo"/>
                  <a:ea typeface="Boogaloo"/>
                  <a:cs typeface="Boogaloo"/>
                  <a:sym typeface="Boogaloo"/>
                </a:rPr>
                <a:t>Duration:</a:t>
              </a:r>
              <a:endParaRPr sz="1600">
                <a:solidFill>
                  <a:srgbClr val="3B3A49"/>
                </a:solidFill>
                <a:latin typeface="Boogaloo"/>
                <a:ea typeface="Boogaloo"/>
                <a:cs typeface="Boogaloo"/>
                <a:sym typeface="Boogaloo"/>
              </a:endParaRPr>
            </a:p>
          </p:txBody>
        </p:sp>
        <p:cxnSp>
          <p:nvCxnSpPr>
            <p:cNvPr id="60" name="Google Shape;60;p13"/>
            <p:cNvCxnSpPr/>
            <p:nvPr/>
          </p:nvCxnSpPr>
          <p:spPr>
            <a:xfrm>
              <a:off x="1292675" y="1628861"/>
              <a:ext cx="2265300" cy="0"/>
            </a:xfrm>
            <a:prstGeom prst="straightConnector1">
              <a:avLst/>
            </a:prstGeom>
            <a:noFill/>
            <a:ln cap="flat" cmpd="sng" w="9525">
              <a:solidFill>
                <a:srgbClr val="EDEDE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1" name="Google Shape;61;p13"/>
          <p:cNvGrpSpPr/>
          <p:nvPr/>
        </p:nvGrpSpPr>
        <p:grpSpPr>
          <a:xfrm>
            <a:off x="4002000" y="1420900"/>
            <a:ext cx="3018150" cy="246300"/>
            <a:chOff x="540000" y="1420900"/>
            <a:chExt cx="3018150" cy="24630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540000" y="1420900"/>
              <a:ext cx="788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B3A49"/>
                  </a:solidFill>
                  <a:latin typeface="Boogaloo"/>
                  <a:ea typeface="Boogaloo"/>
                  <a:cs typeface="Boogaloo"/>
                  <a:sym typeface="Boogaloo"/>
                </a:rPr>
                <a:t>Departure:</a:t>
              </a:r>
              <a:endParaRPr sz="1600">
                <a:solidFill>
                  <a:srgbClr val="3B3A49"/>
                </a:solidFill>
                <a:latin typeface="Boogaloo"/>
                <a:ea typeface="Boogaloo"/>
                <a:cs typeface="Boogaloo"/>
                <a:sym typeface="Boogaloo"/>
              </a:endParaRPr>
            </a:p>
          </p:txBody>
        </p:sp>
        <p:cxnSp>
          <p:nvCxnSpPr>
            <p:cNvPr id="63" name="Google Shape;63;p13"/>
            <p:cNvCxnSpPr/>
            <p:nvPr/>
          </p:nvCxnSpPr>
          <p:spPr>
            <a:xfrm>
              <a:off x="1376550" y="1628850"/>
              <a:ext cx="2181600" cy="0"/>
            </a:xfrm>
            <a:prstGeom prst="straightConnector1">
              <a:avLst/>
            </a:prstGeom>
            <a:noFill/>
            <a:ln cap="flat" cmpd="sng" w="9525">
              <a:solidFill>
                <a:srgbClr val="EDEDE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4" name="Google Shape;64;p13"/>
          <p:cNvGrpSpPr/>
          <p:nvPr/>
        </p:nvGrpSpPr>
        <p:grpSpPr>
          <a:xfrm>
            <a:off x="4002000" y="1749100"/>
            <a:ext cx="3018125" cy="246300"/>
            <a:chOff x="540000" y="1420911"/>
            <a:chExt cx="3018125" cy="2463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540000" y="1420911"/>
              <a:ext cx="60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B3A49"/>
                  </a:solidFill>
                  <a:latin typeface="Boogaloo"/>
                  <a:ea typeface="Boogaloo"/>
                  <a:cs typeface="Boogaloo"/>
                  <a:sym typeface="Boogaloo"/>
                </a:rPr>
                <a:t>Arrival:</a:t>
              </a:r>
              <a:endParaRPr sz="1600">
                <a:solidFill>
                  <a:srgbClr val="3B3A49"/>
                </a:solidFill>
                <a:latin typeface="Boogaloo"/>
                <a:ea typeface="Boogaloo"/>
                <a:cs typeface="Boogaloo"/>
                <a:sym typeface="Boogaloo"/>
              </a:endParaRPr>
            </a:p>
          </p:txBody>
        </p:sp>
        <p:cxnSp>
          <p:nvCxnSpPr>
            <p:cNvPr id="66" name="Google Shape;66;p13"/>
            <p:cNvCxnSpPr/>
            <p:nvPr/>
          </p:nvCxnSpPr>
          <p:spPr>
            <a:xfrm>
              <a:off x="1152425" y="1628861"/>
              <a:ext cx="2405700" cy="0"/>
            </a:xfrm>
            <a:prstGeom prst="straightConnector1">
              <a:avLst/>
            </a:prstGeom>
            <a:noFill/>
            <a:ln cap="flat" cmpd="sng" w="9525">
              <a:solidFill>
                <a:srgbClr val="EDEDED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7" name="Google Shape;67;p13"/>
          <p:cNvGrpSpPr/>
          <p:nvPr/>
        </p:nvGrpSpPr>
        <p:grpSpPr>
          <a:xfrm>
            <a:off x="453029" y="352204"/>
            <a:ext cx="6693151" cy="889446"/>
            <a:chOff x="453029" y="352204"/>
            <a:chExt cx="6693151" cy="889446"/>
          </a:xfrm>
        </p:grpSpPr>
        <p:pic>
          <p:nvPicPr>
            <p:cNvPr id="68" name="Google Shape;6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55251" y="456550"/>
              <a:ext cx="1290929" cy="78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3029" y="352204"/>
              <a:ext cx="1244711" cy="845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oogle Shape;70;p13"/>
          <p:cNvGrpSpPr/>
          <p:nvPr/>
        </p:nvGrpSpPr>
        <p:grpSpPr>
          <a:xfrm>
            <a:off x="3517954" y="8203420"/>
            <a:ext cx="3839378" cy="2316742"/>
            <a:chOff x="3517954" y="8203420"/>
            <a:chExt cx="3839378" cy="2316742"/>
          </a:xfrm>
        </p:grpSpPr>
        <p:pic>
          <p:nvPicPr>
            <p:cNvPr id="71" name="Google Shape;7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 rot="-1056533">
              <a:off x="3668812" y="8381845"/>
              <a:ext cx="1366860" cy="120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61356">
              <a:off x="6330608" y="8426026"/>
              <a:ext cx="981700" cy="1942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577862">
              <a:off x="5428163" y="8391591"/>
              <a:ext cx="791174" cy="1205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766906">
              <a:off x="4266607" y="9692666"/>
              <a:ext cx="1438162" cy="6767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13"/>
          <p:cNvGrpSpPr/>
          <p:nvPr/>
        </p:nvGrpSpPr>
        <p:grpSpPr>
          <a:xfrm>
            <a:off x="540000" y="2239079"/>
            <a:ext cx="3021075" cy="1810371"/>
            <a:chOff x="540000" y="2239079"/>
            <a:chExt cx="3021075" cy="1810371"/>
          </a:xfrm>
        </p:grpSpPr>
        <p:sp>
          <p:nvSpPr>
            <p:cNvPr id="76" name="Google Shape;76;p13"/>
            <p:cNvSpPr/>
            <p:nvPr/>
          </p:nvSpPr>
          <p:spPr>
            <a:xfrm>
              <a:off x="542775" y="2250875"/>
              <a:ext cx="3018300" cy="1798500"/>
            </a:xfrm>
            <a:prstGeom prst="rect">
              <a:avLst/>
            </a:prstGeom>
            <a:noFill/>
            <a:ln cap="flat" cmpd="sng" w="9525">
              <a:solidFill>
                <a:srgbClr val="EE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" name="Google Shape;77;p13"/>
            <p:cNvGrpSpPr/>
            <p:nvPr/>
          </p:nvGrpSpPr>
          <p:grpSpPr>
            <a:xfrm>
              <a:off x="540000" y="2239079"/>
              <a:ext cx="3018100" cy="1810371"/>
              <a:chOff x="540000" y="2239079"/>
              <a:chExt cx="3018100" cy="1810371"/>
            </a:xfrm>
          </p:grpSpPr>
          <p:grpSp>
            <p:nvGrpSpPr>
              <p:cNvPr id="78" name="Google Shape;78;p13"/>
              <p:cNvGrpSpPr/>
              <p:nvPr/>
            </p:nvGrpSpPr>
            <p:grpSpPr>
              <a:xfrm>
                <a:off x="540000" y="2239079"/>
                <a:ext cx="3018000" cy="356100"/>
                <a:chOff x="540000" y="2737425"/>
                <a:chExt cx="3018000" cy="356100"/>
              </a:xfrm>
            </p:grpSpPr>
            <p:sp>
              <p:nvSpPr>
                <p:cNvPr id="79" name="Google Shape;79;p13"/>
                <p:cNvSpPr/>
                <p:nvPr/>
              </p:nvSpPr>
              <p:spPr>
                <a:xfrm>
                  <a:off x="540000" y="2737425"/>
                  <a:ext cx="816300" cy="356100"/>
                </a:xfrm>
                <a:prstGeom prst="rect">
                  <a:avLst/>
                </a:prstGeom>
                <a:solidFill>
                  <a:srgbClr val="D2D2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" name="Google Shape;80;p13"/>
                <p:cNvSpPr/>
                <p:nvPr/>
              </p:nvSpPr>
              <p:spPr>
                <a:xfrm>
                  <a:off x="1356300" y="2737425"/>
                  <a:ext cx="2201700" cy="356100"/>
                </a:xfrm>
                <a:prstGeom prst="rect">
                  <a:avLst/>
                </a:prstGeom>
                <a:solidFill>
                  <a:srgbClr val="E5E5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1" name="Google Shape;81;p13"/>
              <p:cNvSpPr txBox="1"/>
              <p:nvPr/>
            </p:nvSpPr>
            <p:spPr>
              <a:xfrm>
                <a:off x="611967" y="2309429"/>
                <a:ext cx="58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Day 1: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1420819" y="2309429"/>
                <a:ext cx="206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To Do List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grpSp>
            <p:nvGrpSpPr>
              <p:cNvPr id="83" name="Google Shape;83;p13"/>
              <p:cNvGrpSpPr/>
              <p:nvPr/>
            </p:nvGrpSpPr>
            <p:grpSpPr>
              <a:xfrm>
                <a:off x="611967" y="2665950"/>
                <a:ext cx="2946133" cy="153902"/>
                <a:chOff x="611967" y="2665950"/>
                <a:chExt cx="2946133" cy="153902"/>
              </a:xfrm>
            </p:grpSpPr>
            <p:sp>
              <p:nvSpPr>
                <p:cNvPr id="84" name="Google Shape;84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8.00-9.00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85" name="Google Shape;85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Duis nec neque quis diam porttitor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86" name="Google Shape;86;p13"/>
              <p:cNvGrpSpPr/>
              <p:nvPr/>
            </p:nvGrpSpPr>
            <p:grpSpPr>
              <a:xfrm>
                <a:off x="611967" y="2949164"/>
                <a:ext cx="2946133" cy="153902"/>
                <a:chOff x="611967" y="2665950"/>
                <a:chExt cx="2946133" cy="153902"/>
              </a:xfrm>
            </p:grpSpPr>
            <p:sp>
              <p:nvSpPr>
                <p:cNvPr id="87" name="Google Shape;87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9.30-10.00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88" name="Google Shape;88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Aenean cursus quam sed augue luctus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89" name="Google Shape;89;p13"/>
              <p:cNvGrpSpPr/>
              <p:nvPr/>
            </p:nvGrpSpPr>
            <p:grpSpPr>
              <a:xfrm>
                <a:off x="611976" y="3232377"/>
                <a:ext cx="2946124" cy="153900"/>
                <a:chOff x="611976" y="2665950"/>
                <a:chExt cx="2946124" cy="153900"/>
              </a:xfrm>
            </p:grpSpPr>
            <p:sp>
              <p:nvSpPr>
                <p:cNvPr id="90" name="Google Shape;90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12.00-13.00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91" name="Google Shape;91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In nec nulla quis massa malesuada 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92" name="Google Shape;92;p13"/>
              <p:cNvGrpSpPr/>
              <p:nvPr/>
            </p:nvGrpSpPr>
            <p:grpSpPr>
              <a:xfrm>
                <a:off x="611976" y="3515589"/>
                <a:ext cx="2946124" cy="153900"/>
                <a:chOff x="611976" y="2665950"/>
                <a:chExt cx="2946124" cy="153900"/>
              </a:xfrm>
            </p:grpSpPr>
            <p:sp>
              <p:nvSpPr>
                <p:cNvPr id="93" name="Google Shape;93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15.00-15.30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94" name="Google Shape;94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Mauris et lorem non nibh pellentesque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95" name="Google Shape;95;p13"/>
              <p:cNvGrpSpPr/>
              <p:nvPr/>
            </p:nvGrpSpPr>
            <p:grpSpPr>
              <a:xfrm>
                <a:off x="611976" y="3798800"/>
                <a:ext cx="2946124" cy="153900"/>
                <a:chOff x="611976" y="2665950"/>
                <a:chExt cx="2946124" cy="153900"/>
              </a:xfrm>
            </p:grpSpPr>
            <p:sp>
              <p:nvSpPr>
                <p:cNvPr id="96" name="Google Shape;96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16.00-18.00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97" name="Google Shape;97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Proin vitae nisi dictum lacus viverra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98" name="Google Shape;98;p13"/>
              <p:cNvGrpSpPr/>
              <p:nvPr/>
            </p:nvGrpSpPr>
            <p:grpSpPr>
              <a:xfrm>
                <a:off x="548075" y="2240225"/>
                <a:ext cx="3006600" cy="1809225"/>
                <a:chOff x="548075" y="2240225"/>
                <a:chExt cx="3006600" cy="1809225"/>
              </a:xfrm>
            </p:grpSpPr>
            <p:cxnSp>
              <p:nvCxnSpPr>
                <p:cNvPr id="99" name="Google Shape;99;p13"/>
                <p:cNvCxnSpPr/>
                <p:nvPr/>
              </p:nvCxnSpPr>
              <p:spPr>
                <a:xfrm>
                  <a:off x="548075" y="4049450"/>
                  <a:ext cx="3006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EEE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100" name="Google Shape;100;p13"/>
                <p:cNvGrpSpPr/>
                <p:nvPr/>
              </p:nvGrpSpPr>
              <p:grpSpPr>
                <a:xfrm>
                  <a:off x="548075" y="2240225"/>
                  <a:ext cx="3006600" cy="1803900"/>
                  <a:chOff x="548075" y="2240225"/>
                  <a:chExt cx="3006600" cy="1803900"/>
                </a:xfrm>
              </p:grpSpPr>
              <p:cxnSp>
                <p:nvCxnSpPr>
                  <p:cNvPr id="101" name="Google Shape;101;p13"/>
                  <p:cNvCxnSpPr/>
                  <p:nvPr/>
                </p:nvCxnSpPr>
                <p:spPr>
                  <a:xfrm>
                    <a:off x="1367550" y="2240225"/>
                    <a:ext cx="0" cy="180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2" name="Google Shape;102;p13"/>
                  <p:cNvCxnSpPr/>
                  <p:nvPr/>
                </p:nvCxnSpPr>
                <p:spPr>
                  <a:xfrm>
                    <a:off x="548075" y="37514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3" name="Google Shape;103;p13"/>
                  <p:cNvCxnSpPr/>
                  <p:nvPr/>
                </p:nvCxnSpPr>
                <p:spPr>
                  <a:xfrm>
                    <a:off x="548075" y="34535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4" name="Google Shape;104;p13"/>
                  <p:cNvCxnSpPr/>
                  <p:nvPr/>
                </p:nvCxnSpPr>
                <p:spPr>
                  <a:xfrm>
                    <a:off x="548075" y="316515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5" name="Google Shape;105;p13"/>
                  <p:cNvCxnSpPr/>
                  <p:nvPr/>
                </p:nvCxnSpPr>
                <p:spPr>
                  <a:xfrm>
                    <a:off x="548075" y="28871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6" name="Google Shape;106;p13"/>
                  <p:cNvCxnSpPr/>
                  <p:nvPr/>
                </p:nvCxnSpPr>
                <p:spPr>
                  <a:xfrm>
                    <a:off x="548075" y="25987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07" name="Google Shape;107;p13"/>
                  <p:cNvCxnSpPr/>
                  <p:nvPr/>
                </p:nvCxnSpPr>
                <p:spPr>
                  <a:xfrm>
                    <a:off x="548075" y="22421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108" name="Google Shape;108;p13"/>
          <p:cNvGrpSpPr/>
          <p:nvPr/>
        </p:nvGrpSpPr>
        <p:grpSpPr>
          <a:xfrm>
            <a:off x="540000" y="4293129"/>
            <a:ext cx="3021075" cy="1810371"/>
            <a:chOff x="540000" y="4293129"/>
            <a:chExt cx="3021075" cy="1810371"/>
          </a:xfrm>
        </p:grpSpPr>
        <p:sp>
          <p:nvSpPr>
            <p:cNvPr id="109" name="Google Shape;109;p13"/>
            <p:cNvSpPr/>
            <p:nvPr/>
          </p:nvSpPr>
          <p:spPr>
            <a:xfrm>
              <a:off x="542775" y="4299063"/>
              <a:ext cx="3018300" cy="1798500"/>
            </a:xfrm>
            <a:prstGeom prst="rect">
              <a:avLst/>
            </a:prstGeom>
            <a:noFill/>
            <a:ln cap="flat" cmpd="sng" w="9525">
              <a:solidFill>
                <a:srgbClr val="EE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0" name="Google Shape;110;p13"/>
            <p:cNvGrpSpPr/>
            <p:nvPr/>
          </p:nvGrpSpPr>
          <p:grpSpPr>
            <a:xfrm>
              <a:off x="540000" y="4293129"/>
              <a:ext cx="3018100" cy="1810371"/>
              <a:chOff x="540000" y="2239079"/>
              <a:chExt cx="3018100" cy="1810371"/>
            </a:xfrm>
          </p:grpSpPr>
          <p:grpSp>
            <p:nvGrpSpPr>
              <p:cNvPr id="111" name="Google Shape;111;p13"/>
              <p:cNvGrpSpPr/>
              <p:nvPr/>
            </p:nvGrpSpPr>
            <p:grpSpPr>
              <a:xfrm>
                <a:off x="540000" y="2239079"/>
                <a:ext cx="3018000" cy="356100"/>
                <a:chOff x="540000" y="2737425"/>
                <a:chExt cx="3018000" cy="356100"/>
              </a:xfrm>
            </p:grpSpPr>
            <p:sp>
              <p:nvSpPr>
                <p:cNvPr id="112" name="Google Shape;112;p13"/>
                <p:cNvSpPr/>
                <p:nvPr/>
              </p:nvSpPr>
              <p:spPr>
                <a:xfrm>
                  <a:off x="540000" y="2737425"/>
                  <a:ext cx="816300" cy="356100"/>
                </a:xfrm>
                <a:prstGeom prst="rect">
                  <a:avLst/>
                </a:prstGeom>
                <a:solidFill>
                  <a:srgbClr val="D2D2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13"/>
                <p:cNvSpPr/>
                <p:nvPr/>
              </p:nvSpPr>
              <p:spPr>
                <a:xfrm>
                  <a:off x="1356300" y="2737425"/>
                  <a:ext cx="2201700" cy="356100"/>
                </a:xfrm>
                <a:prstGeom prst="rect">
                  <a:avLst/>
                </a:prstGeom>
                <a:solidFill>
                  <a:srgbClr val="E5E5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4" name="Google Shape;114;p13"/>
              <p:cNvSpPr txBox="1"/>
              <p:nvPr/>
            </p:nvSpPr>
            <p:spPr>
              <a:xfrm>
                <a:off x="611967" y="2309429"/>
                <a:ext cx="58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Day 2: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1420819" y="2309429"/>
                <a:ext cx="206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To Do List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grpSp>
            <p:nvGrpSpPr>
              <p:cNvPr id="116" name="Google Shape;116;p13"/>
              <p:cNvGrpSpPr/>
              <p:nvPr/>
            </p:nvGrpSpPr>
            <p:grpSpPr>
              <a:xfrm>
                <a:off x="611967" y="2665950"/>
                <a:ext cx="2946133" cy="153902"/>
                <a:chOff x="611967" y="2665950"/>
                <a:chExt cx="2946133" cy="153902"/>
              </a:xfrm>
            </p:grpSpPr>
            <p:sp>
              <p:nvSpPr>
                <p:cNvPr id="117" name="Google Shape;117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8.00-9.00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18" name="Google Shape;118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Maecenas elementum orci non mattis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19" name="Google Shape;119;p13"/>
              <p:cNvGrpSpPr/>
              <p:nvPr/>
            </p:nvGrpSpPr>
            <p:grpSpPr>
              <a:xfrm>
                <a:off x="611967" y="2949164"/>
                <a:ext cx="2946133" cy="153902"/>
                <a:chOff x="611967" y="2665950"/>
                <a:chExt cx="2946133" cy="153902"/>
              </a:xfrm>
            </p:grpSpPr>
            <p:sp>
              <p:nvSpPr>
                <p:cNvPr id="120" name="Google Shape;120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9.30-10.00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21" name="Google Shape;121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Ut faucibus ipsum id nibh viverra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22" name="Google Shape;122;p13"/>
              <p:cNvGrpSpPr/>
              <p:nvPr/>
            </p:nvGrpSpPr>
            <p:grpSpPr>
              <a:xfrm>
                <a:off x="611976" y="3232377"/>
                <a:ext cx="2946124" cy="153900"/>
                <a:chOff x="611976" y="2665950"/>
                <a:chExt cx="2946124" cy="153900"/>
              </a:xfrm>
            </p:grpSpPr>
            <p:sp>
              <p:nvSpPr>
                <p:cNvPr id="123" name="Google Shape;123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12.00-13.00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24" name="Google Shape;124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Vestibulum vel augue et velit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25" name="Google Shape;125;p13"/>
              <p:cNvGrpSpPr/>
              <p:nvPr/>
            </p:nvGrpSpPr>
            <p:grpSpPr>
              <a:xfrm>
                <a:off x="611976" y="3515589"/>
                <a:ext cx="2946124" cy="153900"/>
                <a:chOff x="611976" y="2665950"/>
                <a:chExt cx="2946124" cy="153900"/>
              </a:xfrm>
            </p:grpSpPr>
            <p:sp>
              <p:nvSpPr>
                <p:cNvPr id="126" name="Google Shape;126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15.00-15.30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27" name="Google Shape;127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Phasellus dignissim ligula sit amet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28" name="Google Shape;128;p13"/>
              <p:cNvGrpSpPr/>
              <p:nvPr/>
            </p:nvGrpSpPr>
            <p:grpSpPr>
              <a:xfrm>
                <a:off x="611976" y="3798800"/>
                <a:ext cx="2946124" cy="153900"/>
                <a:chOff x="611976" y="2665950"/>
                <a:chExt cx="2946124" cy="153900"/>
              </a:xfrm>
            </p:grpSpPr>
            <p:sp>
              <p:nvSpPr>
                <p:cNvPr id="129" name="Google Shape;129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16.00-18.00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30" name="Google Shape;130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Quisque ut urna vel sapien lobortis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31" name="Google Shape;131;p13"/>
              <p:cNvGrpSpPr/>
              <p:nvPr/>
            </p:nvGrpSpPr>
            <p:grpSpPr>
              <a:xfrm>
                <a:off x="548075" y="2240225"/>
                <a:ext cx="3006600" cy="1809225"/>
                <a:chOff x="548075" y="2240225"/>
                <a:chExt cx="3006600" cy="1809225"/>
              </a:xfrm>
            </p:grpSpPr>
            <p:cxnSp>
              <p:nvCxnSpPr>
                <p:cNvPr id="132" name="Google Shape;132;p13"/>
                <p:cNvCxnSpPr/>
                <p:nvPr/>
              </p:nvCxnSpPr>
              <p:spPr>
                <a:xfrm>
                  <a:off x="548075" y="4049450"/>
                  <a:ext cx="3006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EEE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133" name="Google Shape;133;p13"/>
                <p:cNvGrpSpPr/>
                <p:nvPr/>
              </p:nvGrpSpPr>
              <p:grpSpPr>
                <a:xfrm>
                  <a:off x="548075" y="2240225"/>
                  <a:ext cx="3006600" cy="1803900"/>
                  <a:chOff x="548075" y="2240225"/>
                  <a:chExt cx="3006600" cy="1803900"/>
                </a:xfrm>
              </p:grpSpPr>
              <p:cxnSp>
                <p:nvCxnSpPr>
                  <p:cNvPr id="134" name="Google Shape;134;p13"/>
                  <p:cNvCxnSpPr/>
                  <p:nvPr/>
                </p:nvCxnSpPr>
                <p:spPr>
                  <a:xfrm>
                    <a:off x="1367550" y="2240225"/>
                    <a:ext cx="0" cy="180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5" name="Google Shape;135;p13"/>
                  <p:cNvCxnSpPr/>
                  <p:nvPr/>
                </p:nvCxnSpPr>
                <p:spPr>
                  <a:xfrm>
                    <a:off x="548075" y="37514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6" name="Google Shape;136;p13"/>
                  <p:cNvCxnSpPr/>
                  <p:nvPr/>
                </p:nvCxnSpPr>
                <p:spPr>
                  <a:xfrm>
                    <a:off x="548075" y="34535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7" name="Google Shape;137;p13"/>
                  <p:cNvCxnSpPr/>
                  <p:nvPr/>
                </p:nvCxnSpPr>
                <p:spPr>
                  <a:xfrm>
                    <a:off x="548075" y="316515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8" name="Google Shape;138;p13"/>
                  <p:cNvCxnSpPr/>
                  <p:nvPr/>
                </p:nvCxnSpPr>
                <p:spPr>
                  <a:xfrm>
                    <a:off x="548075" y="28871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9" name="Google Shape;139;p13"/>
                  <p:cNvCxnSpPr/>
                  <p:nvPr/>
                </p:nvCxnSpPr>
                <p:spPr>
                  <a:xfrm>
                    <a:off x="548075" y="25987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0" name="Google Shape;140;p13"/>
                  <p:cNvCxnSpPr/>
                  <p:nvPr/>
                </p:nvCxnSpPr>
                <p:spPr>
                  <a:xfrm>
                    <a:off x="548075" y="22421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141" name="Google Shape;141;p13"/>
          <p:cNvGrpSpPr/>
          <p:nvPr/>
        </p:nvGrpSpPr>
        <p:grpSpPr>
          <a:xfrm>
            <a:off x="540000" y="6347179"/>
            <a:ext cx="3021075" cy="1810371"/>
            <a:chOff x="540000" y="6347179"/>
            <a:chExt cx="3021075" cy="1810371"/>
          </a:xfrm>
        </p:grpSpPr>
        <p:sp>
          <p:nvSpPr>
            <p:cNvPr id="142" name="Google Shape;142;p13"/>
            <p:cNvSpPr/>
            <p:nvPr/>
          </p:nvSpPr>
          <p:spPr>
            <a:xfrm>
              <a:off x="542775" y="6353100"/>
              <a:ext cx="3018300" cy="1798500"/>
            </a:xfrm>
            <a:prstGeom prst="rect">
              <a:avLst/>
            </a:prstGeom>
            <a:noFill/>
            <a:ln cap="flat" cmpd="sng" w="9525">
              <a:solidFill>
                <a:srgbClr val="EE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" name="Google Shape;143;p13"/>
            <p:cNvGrpSpPr/>
            <p:nvPr/>
          </p:nvGrpSpPr>
          <p:grpSpPr>
            <a:xfrm>
              <a:off x="540000" y="6347179"/>
              <a:ext cx="3018100" cy="1810371"/>
              <a:chOff x="540000" y="2239079"/>
              <a:chExt cx="3018100" cy="1810371"/>
            </a:xfrm>
          </p:grpSpPr>
          <p:grpSp>
            <p:nvGrpSpPr>
              <p:cNvPr id="144" name="Google Shape;144;p13"/>
              <p:cNvGrpSpPr/>
              <p:nvPr/>
            </p:nvGrpSpPr>
            <p:grpSpPr>
              <a:xfrm>
                <a:off x="540000" y="2239079"/>
                <a:ext cx="3018000" cy="356100"/>
                <a:chOff x="540000" y="2737425"/>
                <a:chExt cx="3018000" cy="356100"/>
              </a:xfrm>
            </p:grpSpPr>
            <p:sp>
              <p:nvSpPr>
                <p:cNvPr id="145" name="Google Shape;145;p13"/>
                <p:cNvSpPr/>
                <p:nvPr/>
              </p:nvSpPr>
              <p:spPr>
                <a:xfrm>
                  <a:off x="540000" y="2737425"/>
                  <a:ext cx="816300" cy="356100"/>
                </a:xfrm>
                <a:prstGeom prst="rect">
                  <a:avLst/>
                </a:prstGeom>
                <a:solidFill>
                  <a:srgbClr val="D2D2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" name="Google Shape;146;p13"/>
                <p:cNvSpPr/>
                <p:nvPr/>
              </p:nvSpPr>
              <p:spPr>
                <a:xfrm>
                  <a:off x="1356300" y="2737425"/>
                  <a:ext cx="2201700" cy="356100"/>
                </a:xfrm>
                <a:prstGeom prst="rect">
                  <a:avLst/>
                </a:prstGeom>
                <a:solidFill>
                  <a:srgbClr val="E5E5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7" name="Google Shape;147;p13"/>
              <p:cNvSpPr txBox="1"/>
              <p:nvPr/>
            </p:nvSpPr>
            <p:spPr>
              <a:xfrm>
                <a:off x="611967" y="2309429"/>
                <a:ext cx="58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Day 3: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1420819" y="2309429"/>
                <a:ext cx="206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To Do List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grpSp>
            <p:nvGrpSpPr>
              <p:cNvPr id="149" name="Google Shape;149;p13"/>
              <p:cNvGrpSpPr/>
              <p:nvPr/>
            </p:nvGrpSpPr>
            <p:grpSpPr>
              <a:xfrm>
                <a:off x="611967" y="2665950"/>
                <a:ext cx="2946133" cy="153902"/>
                <a:chOff x="611967" y="2665950"/>
                <a:chExt cx="2946133" cy="153902"/>
              </a:xfrm>
            </p:grpSpPr>
            <p:sp>
              <p:nvSpPr>
                <p:cNvPr id="150" name="Google Shape;150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8.00-9.00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51" name="Google Shape;151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Morbi hendrerit mauris nec libero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52" name="Google Shape;152;p13"/>
              <p:cNvGrpSpPr/>
              <p:nvPr/>
            </p:nvGrpSpPr>
            <p:grpSpPr>
              <a:xfrm>
                <a:off x="611967" y="2949164"/>
                <a:ext cx="2946133" cy="153902"/>
                <a:chOff x="611967" y="2665950"/>
                <a:chExt cx="2946133" cy="153902"/>
              </a:xfrm>
            </p:grpSpPr>
            <p:sp>
              <p:nvSpPr>
                <p:cNvPr id="153" name="Google Shape;153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9.30-10.00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54" name="Google Shape;154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Nam a odio ut eros efficitur suscipit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55" name="Google Shape;155;p13"/>
              <p:cNvGrpSpPr/>
              <p:nvPr/>
            </p:nvGrpSpPr>
            <p:grpSpPr>
              <a:xfrm>
                <a:off x="611976" y="3232377"/>
                <a:ext cx="2946124" cy="153900"/>
                <a:chOff x="611976" y="2665950"/>
                <a:chExt cx="2946124" cy="153900"/>
              </a:xfrm>
            </p:grpSpPr>
            <p:sp>
              <p:nvSpPr>
                <p:cNvPr id="156" name="Google Shape;156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12.00-13.00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57" name="Google Shape;157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Pellentesque pulvinar purus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58" name="Google Shape;158;p13"/>
              <p:cNvGrpSpPr/>
              <p:nvPr/>
            </p:nvGrpSpPr>
            <p:grpSpPr>
              <a:xfrm>
                <a:off x="611976" y="3515589"/>
                <a:ext cx="2946124" cy="153900"/>
                <a:chOff x="611976" y="2665950"/>
                <a:chExt cx="2946124" cy="153900"/>
              </a:xfrm>
            </p:grpSpPr>
            <p:sp>
              <p:nvSpPr>
                <p:cNvPr id="159" name="Google Shape;159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15.00-15.30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60" name="Google Shape;160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Quisque gravida est vel scelerisque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61" name="Google Shape;161;p13"/>
              <p:cNvGrpSpPr/>
              <p:nvPr/>
            </p:nvGrpSpPr>
            <p:grpSpPr>
              <a:xfrm>
                <a:off x="611976" y="3798800"/>
                <a:ext cx="2946124" cy="153900"/>
                <a:chOff x="611976" y="2665950"/>
                <a:chExt cx="2946124" cy="153900"/>
              </a:xfrm>
            </p:grpSpPr>
            <p:sp>
              <p:nvSpPr>
                <p:cNvPr id="162" name="Google Shape;162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16.00-18.00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63" name="Google Shape;163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Vivamus quis enim nec odio finibus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64" name="Google Shape;164;p13"/>
              <p:cNvGrpSpPr/>
              <p:nvPr/>
            </p:nvGrpSpPr>
            <p:grpSpPr>
              <a:xfrm>
                <a:off x="548075" y="2240225"/>
                <a:ext cx="3006600" cy="1809225"/>
                <a:chOff x="548075" y="2240225"/>
                <a:chExt cx="3006600" cy="1809225"/>
              </a:xfrm>
            </p:grpSpPr>
            <p:cxnSp>
              <p:nvCxnSpPr>
                <p:cNvPr id="165" name="Google Shape;165;p13"/>
                <p:cNvCxnSpPr/>
                <p:nvPr/>
              </p:nvCxnSpPr>
              <p:spPr>
                <a:xfrm>
                  <a:off x="548075" y="4049450"/>
                  <a:ext cx="3006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EEE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166" name="Google Shape;166;p13"/>
                <p:cNvGrpSpPr/>
                <p:nvPr/>
              </p:nvGrpSpPr>
              <p:grpSpPr>
                <a:xfrm>
                  <a:off x="548075" y="2240225"/>
                  <a:ext cx="3006600" cy="1803900"/>
                  <a:chOff x="548075" y="2240225"/>
                  <a:chExt cx="3006600" cy="1803900"/>
                </a:xfrm>
              </p:grpSpPr>
              <p:cxnSp>
                <p:nvCxnSpPr>
                  <p:cNvPr id="167" name="Google Shape;167;p13"/>
                  <p:cNvCxnSpPr/>
                  <p:nvPr/>
                </p:nvCxnSpPr>
                <p:spPr>
                  <a:xfrm>
                    <a:off x="1367550" y="2240225"/>
                    <a:ext cx="0" cy="180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8" name="Google Shape;168;p13"/>
                  <p:cNvCxnSpPr/>
                  <p:nvPr/>
                </p:nvCxnSpPr>
                <p:spPr>
                  <a:xfrm>
                    <a:off x="548075" y="37514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9" name="Google Shape;169;p13"/>
                  <p:cNvCxnSpPr/>
                  <p:nvPr/>
                </p:nvCxnSpPr>
                <p:spPr>
                  <a:xfrm>
                    <a:off x="548075" y="34535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" name="Google Shape;170;p13"/>
                  <p:cNvCxnSpPr/>
                  <p:nvPr/>
                </p:nvCxnSpPr>
                <p:spPr>
                  <a:xfrm>
                    <a:off x="548075" y="316515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1" name="Google Shape;171;p13"/>
                  <p:cNvCxnSpPr/>
                  <p:nvPr/>
                </p:nvCxnSpPr>
                <p:spPr>
                  <a:xfrm>
                    <a:off x="548075" y="28871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2" name="Google Shape;172;p13"/>
                  <p:cNvCxnSpPr/>
                  <p:nvPr/>
                </p:nvCxnSpPr>
                <p:spPr>
                  <a:xfrm>
                    <a:off x="548075" y="25987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" name="Google Shape;173;p13"/>
                  <p:cNvCxnSpPr/>
                  <p:nvPr/>
                </p:nvCxnSpPr>
                <p:spPr>
                  <a:xfrm>
                    <a:off x="548075" y="22421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174" name="Google Shape;174;p13"/>
          <p:cNvGrpSpPr/>
          <p:nvPr/>
        </p:nvGrpSpPr>
        <p:grpSpPr>
          <a:xfrm>
            <a:off x="540000" y="8401225"/>
            <a:ext cx="3021075" cy="1810375"/>
            <a:chOff x="540000" y="8401225"/>
            <a:chExt cx="3021075" cy="1810375"/>
          </a:xfrm>
        </p:grpSpPr>
        <p:sp>
          <p:nvSpPr>
            <p:cNvPr id="175" name="Google Shape;175;p13"/>
            <p:cNvSpPr/>
            <p:nvPr/>
          </p:nvSpPr>
          <p:spPr>
            <a:xfrm>
              <a:off x="542775" y="8401225"/>
              <a:ext cx="3018300" cy="1798500"/>
            </a:xfrm>
            <a:prstGeom prst="rect">
              <a:avLst/>
            </a:prstGeom>
            <a:noFill/>
            <a:ln cap="flat" cmpd="sng" w="9525">
              <a:solidFill>
                <a:srgbClr val="EE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6" name="Google Shape;176;p13"/>
            <p:cNvGrpSpPr/>
            <p:nvPr/>
          </p:nvGrpSpPr>
          <p:grpSpPr>
            <a:xfrm>
              <a:off x="540000" y="8401229"/>
              <a:ext cx="3018100" cy="1810371"/>
              <a:chOff x="540000" y="2239079"/>
              <a:chExt cx="3018100" cy="1810371"/>
            </a:xfrm>
          </p:grpSpPr>
          <p:grpSp>
            <p:nvGrpSpPr>
              <p:cNvPr id="177" name="Google Shape;177;p13"/>
              <p:cNvGrpSpPr/>
              <p:nvPr/>
            </p:nvGrpSpPr>
            <p:grpSpPr>
              <a:xfrm>
                <a:off x="540000" y="2239079"/>
                <a:ext cx="3018000" cy="356100"/>
                <a:chOff x="540000" y="2737425"/>
                <a:chExt cx="3018000" cy="356100"/>
              </a:xfrm>
            </p:grpSpPr>
            <p:sp>
              <p:nvSpPr>
                <p:cNvPr id="178" name="Google Shape;178;p13"/>
                <p:cNvSpPr/>
                <p:nvPr/>
              </p:nvSpPr>
              <p:spPr>
                <a:xfrm>
                  <a:off x="540000" y="2737425"/>
                  <a:ext cx="816300" cy="356100"/>
                </a:xfrm>
                <a:prstGeom prst="rect">
                  <a:avLst/>
                </a:prstGeom>
                <a:solidFill>
                  <a:srgbClr val="D2D2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" name="Google Shape;179;p13"/>
                <p:cNvSpPr/>
                <p:nvPr/>
              </p:nvSpPr>
              <p:spPr>
                <a:xfrm>
                  <a:off x="1356300" y="2737425"/>
                  <a:ext cx="2201700" cy="356100"/>
                </a:xfrm>
                <a:prstGeom prst="rect">
                  <a:avLst/>
                </a:prstGeom>
                <a:solidFill>
                  <a:srgbClr val="E5E5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0" name="Google Shape;180;p13"/>
              <p:cNvSpPr txBox="1"/>
              <p:nvPr/>
            </p:nvSpPr>
            <p:spPr>
              <a:xfrm>
                <a:off x="611967" y="2309429"/>
                <a:ext cx="58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Day 4: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sp>
            <p:nvSpPr>
              <p:cNvPr id="181" name="Google Shape;181;p13"/>
              <p:cNvSpPr txBox="1"/>
              <p:nvPr/>
            </p:nvSpPr>
            <p:spPr>
              <a:xfrm>
                <a:off x="1420819" y="2309429"/>
                <a:ext cx="206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To Do List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grpSp>
            <p:nvGrpSpPr>
              <p:cNvPr id="182" name="Google Shape;182;p13"/>
              <p:cNvGrpSpPr/>
              <p:nvPr/>
            </p:nvGrpSpPr>
            <p:grpSpPr>
              <a:xfrm>
                <a:off x="611967" y="2665950"/>
                <a:ext cx="2946133" cy="153902"/>
                <a:chOff x="611967" y="2665950"/>
                <a:chExt cx="2946133" cy="153902"/>
              </a:xfrm>
            </p:grpSpPr>
            <p:sp>
              <p:nvSpPr>
                <p:cNvPr id="183" name="Google Shape;183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8.00-9.00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84" name="Google Shape;184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Maecenas quis purus at diam tincidunt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85" name="Google Shape;185;p13"/>
              <p:cNvGrpSpPr/>
              <p:nvPr/>
            </p:nvGrpSpPr>
            <p:grpSpPr>
              <a:xfrm>
                <a:off x="611967" y="2949164"/>
                <a:ext cx="2946133" cy="153902"/>
                <a:chOff x="611967" y="2665950"/>
                <a:chExt cx="2946133" cy="153902"/>
              </a:xfrm>
            </p:grpSpPr>
            <p:sp>
              <p:nvSpPr>
                <p:cNvPr id="186" name="Google Shape;186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9.30-10.00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87" name="Google Shape;187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Nunc rutrum tellus et neque efficitur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88" name="Google Shape;188;p13"/>
              <p:cNvGrpSpPr/>
              <p:nvPr/>
            </p:nvGrpSpPr>
            <p:grpSpPr>
              <a:xfrm>
                <a:off x="611976" y="3232377"/>
                <a:ext cx="2946124" cy="153900"/>
                <a:chOff x="611976" y="2665950"/>
                <a:chExt cx="2946124" cy="153900"/>
              </a:xfrm>
            </p:grpSpPr>
            <p:sp>
              <p:nvSpPr>
                <p:cNvPr id="189" name="Google Shape;189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12.00-13.00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90" name="Google Shape;190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Donec sit amet arcu nec purus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611976" y="3515589"/>
                <a:ext cx="2946124" cy="153900"/>
                <a:chOff x="611976" y="2665950"/>
                <a:chExt cx="2946124" cy="153900"/>
              </a:xfrm>
            </p:grpSpPr>
            <p:sp>
              <p:nvSpPr>
                <p:cNvPr id="192" name="Google Shape;192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15.00-15.30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93" name="Google Shape;193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Mauris et lorem non nibh pellentesque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94" name="Google Shape;194;p13"/>
              <p:cNvGrpSpPr/>
              <p:nvPr/>
            </p:nvGrpSpPr>
            <p:grpSpPr>
              <a:xfrm>
                <a:off x="611976" y="3798800"/>
                <a:ext cx="2946124" cy="153900"/>
                <a:chOff x="611976" y="2665950"/>
                <a:chExt cx="2946124" cy="153900"/>
              </a:xfrm>
            </p:grpSpPr>
            <p:sp>
              <p:nvSpPr>
                <p:cNvPr id="195" name="Google Shape;195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16.00-18.00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196" name="Google Shape;196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Suspendisse mollis lorem consectetur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197" name="Google Shape;197;p13"/>
              <p:cNvGrpSpPr/>
              <p:nvPr/>
            </p:nvGrpSpPr>
            <p:grpSpPr>
              <a:xfrm>
                <a:off x="548075" y="2240225"/>
                <a:ext cx="3006600" cy="1809225"/>
                <a:chOff x="548075" y="2240225"/>
                <a:chExt cx="3006600" cy="1809225"/>
              </a:xfrm>
            </p:grpSpPr>
            <p:cxnSp>
              <p:nvCxnSpPr>
                <p:cNvPr id="198" name="Google Shape;198;p13"/>
                <p:cNvCxnSpPr/>
                <p:nvPr/>
              </p:nvCxnSpPr>
              <p:spPr>
                <a:xfrm>
                  <a:off x="548075" y="4049450"/>
                  <a:ext cx="3006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EEE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199" name="Google Shape;199;p13"/>
                <p:cNvGrpSpPr/>
                <p:nvPr/>
              </p:nvGrpSpPr>
              <p:grpSpPr>
                <a:xfrm>
                  <a:off x="548075" y="2240225"/>
                  <a:ext cx="3006600" cy="1803900"/>
                  <a:chOff x="548075" y="2240225"/>
                  <a:chExt cx="3006600" cy="1803900"/>
                </a:xfrm>
              </p:grpSpPr>
              <p:cxnSp>
                <p:nvCxnSpPr>
                  <p:cNvPr id="200" name="Google Shape;200;p13"/>
                  <p:cNvCxnSpPr/>
                  <p:nvPr/>
                </p:nvCxnSpPr>
                <p:spPr>
                  <a:xfrm>
                    <a:off x="1367550" y="2240225"/>
                    <a:ext cx="0" cy="180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1" name="Google Shape;201;p13"/>
                  <p:cNvCxnSpPr/>
                  <p:nvPr/>
                </p:nvCxnSpPr>
                <p:spPr>
                  <a:xfrm>
                    <a:off x="548075" y="37514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2" name="Google Shape;202;p13"/>
                  <p:cNvCxnSpPr/>
                  <p:nvPr/>
                </p:nvCxnSpPr>
                <p:spPr>
                  <a:xfrm>
                    <a:off x="548075" y="34535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3" name="Google Shape;203;p13"/>
                  <p:cNvCxnSpPr/>
                  <p:nvPr/>
                </p:nvCxnSpPr>
                <p:spPr>
                  <a:xfrm>
                    <a:off x="548075" y="316515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4" name="Google Shape;204;p13"/>
                  <p:cNvCxnSpPr/>
                  <p:nvPr/>
                </p:nvCxnSpPr>
                <p:spPr>
                  <a:xfrm>
                    <a:off x="548075" y="28871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5" name="Google Shape;205;p13"/>
                  <p:cNvCxnSpPr/>
                  <p:nvPr/>
                </p:nvCxnSpPr>
                <p:spPr>
                  <a:xfrm>
                    <a:off x="548075" y="25987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6" name="Google Shape;206;p13"/>
                  <p:cNvCxnSpPr/>
                  <p:nvPr/>
                </p:nvCxnSpPr>
                <p:spPr>
                  <a:xfrm>
                    <a:off x="548075" y="22421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207" name="Google Shape;207;p13"/>
          <p:cNvGrpSpPr/>
          <p:nvPr/>
        </p:nvGrpSpPr>
        <p:grpSpPr>
          <a:xfrm>
            <a:off x="4001925" y="2239079"/>
            <a:ext cx="3018300" cy="1810371"/>
            <a:chOff x="4001925" y="2239079"/>
            <a:chExt cx="3018300" cy="1810371"/>
          </a:xfrm>
        </p:grpSpPr>
        <p:sp>
          <p:nvSpPr>
            <p:cNvPr id="208" name="Google Shape;208;p13"/>
            <p:cNvSpPr/>
            <p:nvPr/>
          </p:nvSpPr>
          <p:spPr>
            <a:xfrm>
              <a:off x="4001925" y="2250875"/>
              <a:ext cx="3018300" cy="1798500"/>
            </a:xfrm>
            <a:prstGeom prst="rect">
              <a:avLst/>
            </a:prstGeom>
            <a:noFill/>
            <a:ln cap="flat" cmpd="sng" w="9525">
              <a:solidFill>
                <a:srgbClr val="EE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9" name="Google Shape;209;p13"/>
            <p:cNvGrpSpPr/>
            <p:nvPr/>
          </p:nvGrpSpPr>
          <p:grpSpPr>
            <a:xfrm>
              <a:off x="4002025" y="2239079"/>
              <a:ext cx="3018100" cy="1810371"/>
              <a:chOff x="540000" y="2239079"/>
              <a:chExt cx="3018100" cy="1810371"/>
            </a:xfrm>
          </p:grpSpPr>
          <p:grpSp>
            <p:nvGrpSpPr>
              <p:cNvPr id="210" name="Google Shape;210;p13"/>
              <p:cNvGrpSpPr/>
              <p:nvPr/>
            </p:nvGrpSpPr>
            <p:grpSpPr>
              <a:xfrm>
                <a:off x="540000" y="2239079"/>
                <a:ext cx="3018000" cy="356100"/>
                <a:chOff x="540000" y="2737425"/>
                <a:chExt cx="3018000" cy="356100"/>
              </a:xfrm>
            </p:grpSpPr>
            <p:sp>
              <p:nvSpPr>
                <p:cNvPr id="211" name="Google Shape;211;p13"/>
                <p:cNvSpPr/>
                <p:nvPr/>
              </p:nvSpPr>
              <p:spPr>
                <a:xfrm>
                  <a:off x="540000" y="2737425"/>
                  <a:ext cx="816300" cy="356100"/>
                </a:xfrm>
                <a:prstGeom prst="rect">
                  <a:avLst/>
                </a:prstGeom>
                <a:solidFill>
                  <a:srgbClr val="D2D2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2" name="Google Shape;212;p13"/>
                <p:cNvSpPr/>
                <p:nvPr/>
              </p:nvSpPr>
              <p:spPr>
                <a:xfrm>
                  <a:off x="1356300" y="2737425"/>
                  <a:ext cx="2201700" cy="356100"/>
                </a:xfrm>
                <a:prstGeom prst="rect">
                  <a:avLst/>
                </a:prstGeom>
                <a:solidFill>
                  <a:srgbClr val="E5E5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3" name="Google Shape;213;p13"/>
              <p:cNvSpPr txBox="1"/>
              <p:nvPr/>
            </p:nvSpPr>
            <p:spPr>
              <a:xfrm>
                <a:off x="611967" y="2309429"/>
                <a:ext cx="58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Day 5: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1420819" y="2309429"/>
                <a:ext cx="206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To Do List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grpSp>
            <p:nvGrpSpPr>
              <p:cNvPr id="215" name="Google Shape;215;p13"/>
              <p:cNvGrpSpPr/>
              <p:nvPr/>
            </p:nvGrpSpPr>
            <p:grpSpPr>
              <a:xfrm>
                <a:off x="611967" y="2665950"/>
                <a:ext cx="2946133" cy="153902"/>
                <a:chOff x="611967" y="2665950"/>
                <a:chExt cx="2946133" cy="153902"/>
              </a:xfrm>
            </p:grpSpPr>
            <p:sp>
              <p:nvSpPr>
                <p:cNvPr id="216" name="Google Shape;216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8.00-9.00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17" name="Google Shape;217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Curabitur nec est tellus luctus dapibus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18" name="Google Shape;218;p13"/>
              <p:cNvGrpSpPr/>
              <p:nvPr/>
            </p:nvGrpSpPr>
            <p:grpSpPr>
              <a:xfrm>
                <a:off x="611967" y="2949164"/>
                <a:ext cx="2946133" cy="153902"/>
                <a:chOff x="611967" y="2665950"/>
                <a:chExt cx="2946133" cy="153902"/>
              </a:xfrm>
            </p:grpSpPr>
            <p:sp>
              <p:nvSpPr>
                <p:cNvPr id="219" name="Google Shape;219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9.30-10.00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20" name="Google Shape;220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Integer ut odio vel arcu dignissim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21" name="Google Shape;221;p13"/>
              <p:cNvGrpSpPr/>
              <p:nvPr/>
            </p:nvGrpSpPr>
            <p:grpSpPr>
              <a:xfrm>
                <a:off x="611976" y="3232377"/>
                <a:ext cx="2946124" cy="153900"/>
                <a:chOff x="611976" y="2665950"/>
                <a:chExt cx="2946124" cy="153900"/>
              </a:xfrm>
            </p:grpSpPr>
            <p:sp>
              <p:nvSpPr>
                <p:cNvPr id="222" name="Google Shape;222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12.00-13.00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23" name="Google Shape;223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Sed interdum tellus id ante tempus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24" name="Google Shape;224;p13"/>
              <p:cNvGrpSpPr/>
              <p:nvPr/>
            </p:nvGrpSpPr>
            <p:grpSpPr>
              <a:xfrm>
                <a:off x="611976" y="3515589"/>
                <a:ext cx="2946124" cy="153900"/>
                <a:chOff x="611976" y="2665950"/>
                <a:chExt cx="2946124" cy="153900"/>
              </a:xfrm>
            </p:grpSpPr>
            <p:sp>
              <p:nvSpPr>
                <p:cNvPr id="225" name="Google Shape;225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15.00-15.30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26" name="Google Shape;226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Vestibulum id leo ut metus sodales 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27" name="Google Shape;227;p13"/>
              <p:cNvGrpSpPr/>
              <p:nvPr/>
            </p:nvGrpSpPr>
            <p:grpSpPr>
              <a:xfrm>
                <a:off x="611976" y="3798800"/>
                <a:ext cx="2946124" cy="153900"/>
                <a:chOff x="611976" y="2665950"/>
                <a:chExt cx="2946124" cy="153900"/>
              </a:xfrm>
            </p:grpSpPr>
            <p:sp>
              <p:nvSpPr>
                <p:cNvPr id="228" name="Google Shape;228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16.00-18.00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29" name="Google Shape;229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Nullam commodo tortor non hendrerit 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30" name="Google Shape;230;p13"/>
              <p:cNvGrpSpPr/>
              <p:nvPr/>
            </p:nvGrpSpPr>
            <p:grpSpPr>
              <a:xfrm>
                <a:off x="548075" y="2240225"/>
                <a:ext cx="3006600" cy="1809225"/>
                <a:chOff x="548075" y="2240225"/>
                <a:chExt cx="3006600" cy="1809225"/>
              </a:xfrm>
            </p:grpSpPr>
            <p:cxnSp>
              <p:nvCxnSpPr>
                <p:cNvPr id="231" name="Google Shape;231;p13"/>
                <p:cNvCxnSpPr/>
                <p:nvPr/>
              </p:nvCxnSpPr>
              <p:spPr>
                <a:xfrm>
                  <a:off x="548075" y="4049450"/>
                  <a:ext cx="3006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EEE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232" name="Google Shape;232;p13"/>
                <p:cNvGrpSpPr/>
                <p:nvPr/>
              </p:nvGrpSpPr>
              <p:grpSpPr>
                <a:xfrm>
                  <a:off x="548075" y="2240225"/>
                  <a:ext cx="3006600" cy="1803900"/>
                  <a:chOff x="548075" y="2240225"/>
                  <a:chExt cx="3006600" cy="1803900"/>
                </a:xfrm>
              </p:grpSpPr>
              <p:cxnSp>
                <p:nvCxnSpPr>
                  <p:cNvPr id="233" name="Google Shape;233;p13"/>
                  <p:cNvCxnSpPr/>
                  <p:nvPr/>
                </p:nvCxnSpPr>
                <p:spPr>
                  <a:xfrm>
                    <a:off x="1367550" y="2240225"/>
                    <a:ext cx="0" cy="180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34" name="Google Shape;234;p13"/>
                  <p:cNvCxnSpPr/>
                  <p:nvPr/>
                </p:nvCxnSpPr>
                <p:spPr>
                  <a:xfrm>
                    <a:off x="548075" y="37514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35" name="Google Shape;235;p13"/>
                  <p:cNvCxnSpPr/>
                  <p:nvPr/>
                </p:nvCxnSpPr>
                <p:spPr>
                  <a:xfrm>
                    <a:off x="548075" y="34535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36" name="Google Shape;236;p13"/>
                  <p:cNvCxnSpPr/>
                  <p:nvPr/>
                </p:nvCxnSpPr>
                <p:spPr>
                  <a:xfrm>
                    <a:off x="548075" y="316515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37" name="Google Shape;237;p13"/>
                  <p:cNvCxnSpPr/>
                  <p:nvPr/>
                </p:nvCxnSpPr>
                <p:spPr>
                  <a:xfrm>
                    <a:off x="548075" y="28871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38" name="Google Shape;238;p13"/>
                  <p:cNvCxnSpPr/>
                  <p:nvPr/>
                </p:nvCxnSpPr>
                <p:spPr>
                  <a:xfrm>
                    <a:off x="548075" y="25987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39" name="Google Shape;239;p13"/>
                  <p:cNvCxnSpPr/>
                  <p:nvPr/>
                </p:nvCxnSpPr>
                <p:spPr>
                  <a:xfrm>
                    <a:off x="548075" y="22421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240" name="Google Shape;240;p13"/>
          <p:cNvGrpSpPr/>
          <p:nvPr/>
        </p:nvGrpSpPr>
        <p:grpSpPr>
          <a:xfrm>
            <a:off x="4001925" y="4293129"/>
            <a:ext cx="3018300" cy="1810371"/>
            <a:chOff x="4001925" y="4293129"/>
            <a:chExt cx="3018300" cy="1810371"/>
          </a:xfrm>
        </p:grpSpPr>
        <p:sp>
          <p:nvSpPr>
            <p:cNvPr id="241" name="Google Shape;241;p13"/>
            <p:cNvSpPr/>
            <p:nvPr/>
          </p:nvSpPr>
          <p:spPr>
            <a:xfrm>
              <a:off x="4001925" y="4299063"/>
              <a:ext cx="3018300" cy="1798500"/>
            </a:xfrm>
            <a:prstGeom prst="rect">
              <a:avLst/>
            </a:prstGeom>
            <a:noFill/>
            <a:ln cap="flat" cmpd="sng" w="9525">
              <a:solidFill>
                <a:srgbClr val="EE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2" name="Google Shape;242;p13"/>
            <p:cNvGrpSpPr/>
            <p:nvPr/>
          </p:nvGrpSpPr>
          <p:grpSpPr>
            <a:xfrm>
              <a:off x="4002025" y="4293129"/>
              <a:ext cx="3018100" cy="1810371"/>
              <a:chOff x="540000" y="2239079"/>
              <a:chExt cx="3018100" cy="1810371"/>
            </a:xfrm>
          </p:grpSpPr>
          <p:grpSp>
            <p:nvGrpSpPr>
              <p:cNvPr id="243" name="Google Shape;243;p13"/>
              <p:cNvGrpSpPr/>
              <p:nvPr/>
            </p:nvGrpSpPr>
            <p:grpSpPr>
              <a:xfrm>
                <a:off x="540000" y="2239079"/>
                <a:ext cx="3018000" cy="356100"/>
                <a:chOff x="540000" y="2737425"/>
                <a:chExt cx="3018000" cy="356100"/>
              </a:xfrm>
            </p:grpSpPr>
            <p:sp>
              <p:nvSpPr>
                <p:cNvPr id="244" name="Google Shape;244;p13"/>
                <p:cNvSpPr/>
                <p:nvPr/>
              </p:nvSpPr>
              <p:spPr>
                <a:xfrm>
                  <a:off x="540000" y="2737425"/>
                  <a:ext cx="816300" cy="356100"/>
                </a:xfrm>
                <a:prstGeom prst="rect">
                  <a:avLst/>
                </a:prstGeom>
                <a:solidFill>
                  <a:srgbClr val="D2D2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5" name="Google Shape;245;p13"/>
                <p:cNvSpPr/>
                <p:nvPr/>
              </p:nvSpPr>
              <p:spPr>
                <a:xfrm>
                  <a:off x="1356300" y="2737425"/>
                  <a:ext cx="2201700" cy="356100"/>
                </a:xfrm>
                <a:prstGeom prst="rect">
                  <a:avLst/>
                </a:prstGeom>
                <a:solidFill>
                  <a:srgbClr val="E5E5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46" name="Google Shape;246;p13"/>
              <p:cNvSpPr txBox="1"/>
              <p:nvPr/>
            </p:nvSpPr>
            <p:spPr>
              <a:xfrm>
                <a:off x="611967" y="2309429"/>
                <a:ext cx="58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Day 6: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sp>
            <p:nvSpPr>
              <p:cNvPr id="247" name="Google Shape;247;p13"/>
              <p:cNvSpPr txBox="1"/>
              <p:nvPr/>
            </p:nvSpPr>
            <p:spPr>
              <a:xfrm>
                <a:off x="1420819" y="2309429"/>
                <a:ext cx="206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To Do List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grpSp>
            <p:nvGrpSpPr>
              <p:cNvPr id="248" name="Google Shape;248;p13"/>
              <p:cNvGrpSpPr/>
              <p:nvPr/>
            </p:nvGrpSpPr>
            <p:grpSpPr>
              <a:xfrm>
                <a:off x="611967" y="2665950"/>
                <a:ext cx="2946133" cy="153902"/>
                <a:chOff x="611967" y="2665950"/>
                <a:chExt cx="2946133" cy="153902"/>
              </a:xfrm>
            </p:grpSpPr>
            <p:sp>
              <p:nvSpPr>
                <p:cNvPr id="249" name="Google Shape;249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8.00-9.00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50" name="Google Shape;250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Pellentesque dictum quam non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51" name="Google Shape;251;p13"/>
              <p:cNvGrpSpPr/>
              <p:nvPr/>
            </p:nvGrpSpPr>
            <p:grpSpPr>
              <a:xfrm>
                <a:off x="611967" y="2949164"/>
                <a:ext cx="2946133" cy="153902"/>
                <a:chOff x="611967" y="2665950"/>
                <a:chExt cx="2946133" cy="153902"/>
              </a:xfrm>
            </p:grpSpPr>
            <p:sp>
              <p:nvSpPr>
                <p:cNvPr id="252" name="Google Shape;252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9.30-10.00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53" name="Google Shape;253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Etiam sit amet ex ut enim sollicitudin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54" name="Google Shape;254;p13"/>
              <p:cNvGrpSpPr/>
              <p:nvPr/>
            </p:nvGrpSpPr>
            <p:grpSpPr>
              <a:xfrm>
                <a:off x="611976" y="3232377"/>
                <a:ext cx="2946124" cy="153900"/>
                <a:chOff x="611976" y="2665950"/>
                <a:chExt cx="2946124" cy="153900"/>
              </a:xfrm>
            </p:grpSpPr>
            <p:sp>
              <p:nvSpPr>
                <p:cNvPr id="255" name="Google Shape;255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12.00-13.00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56" name="Google Shape;256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Mauris tristique augue sit amet nisi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57" name="Google Shape;257;p13"/>
              <p:cNvGrpSpPr/>
              <p:nvPr/>
            </p:nvGrpSpPr>
            <p:grpSpPr>
              <a:xfrm>
                <a:off x="611976" y="3515589"/>
                <a:ext cx="2946124" cy="153900"/>
                <a:chOff x="611976" y="2665950"/>
                <a:chExt cx="2946124" cy="153900"/>
              </a:xfrm>
            </p:grpSpPr>
            <p:sp>
              <p:nvSpPr>
                <p:cNvPr id="258" name="Google Shape;258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15.00-15.30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59" name="Google Shape;259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Morbi elementum justo nec urna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60" name="Google Shape;260;p13"/>
              <p:cNvGrpSpPr/>
              <p:nvPr/>
            </p:nvGrpSpPr>
            <p:grpSpPr>
              <a:xfrm>
                <a:off x="611976" y="3798800"/>
                <a:ext cx="2946124" cy="153900"/>
                <a:chOff x="611976" y="2665950"/>
                <a:chExt cx="2946124" cy="153900"/>
              </a:xfrm>
            </p:grpSpPr>
            <p:sp>
              <p:nvSpPr>
                <p:cNvPr id="261" name="Google Shape;261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16.00-18.00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62" name="Google Shape;262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Morbi hendrerit mauris libero euismod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63" name="Google Shape;263;p13"/>
              <p:cNvGrpSpPr/>
              <p:nvPr/>
            </p:nvGrpSpPr>
            <p:grpSpPr>
              <a:xfrm>
                <a:off x="548075" y="2240225"/>
                <a:ext cx="3006600" cy="1809225"/>
                <a:chOff x="548075" y="2240225"/>
                <a:chExt cx="3006600" cy="1809225"/>
              </a:xfrm>
            </p:grpSpPr>
            <p:cxnSp>
              <p:nvCxnSpPr>
                <p:cNvPr id="264" name="Google Shape;264;p13"/>
                <p:cNvCxnSpPr/>
                <p:nvPr/>
              </p:nvCxnSpPr>
              <p:spPr>
                <a:xfrm>
                  <a:off x="548075" y="4049450"/>
                  <a:ext cx="3006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EEE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265" name="Google Shape;265;p13"/>
                <p:cNvGrpSpPr/>
                <p:nvPr/>
              </p:nvGrpSpPr>
              <p:grpSpPr>
                <a:xfrm>
                  <a:off x="548075" y="2240225"/>
                  <a:ext cx="3006600" cy="1803900"/>
                  <a:chOff x="548075" y="2240225"/>
                  <a:chExt cx="3006600" cy="1803900"/>
                </a:xfrm>
              </p:grpSpPr>
              <p:cxnSp>
                <p:nvCxnSpPr>
                  <p:cNvPr id="266" name="Google Shape;266;p13"/>
                  <p:cNvCxnSpPr/>
                  <p:nvPr/>
                </p:nvCxnSpPr>
                <p:spPr>
                  <a:xfrm>
                    <a:off x="1367550" y="2240225"/>
                    <a:ext cx="0" cy="180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7" name="Google Shape;267;p13"/>
                  <p:cNvCxnSpPr/>
                  <p:nvPr/>
                </p:nvCxnSpPr>
                <p:spPr>
                  <a:xfrm>
                    <a:off x="548075" y="37514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8" name="Google Shape;268;p13"/>
                  <p:cNvCxnSpPr/>
                  <p:nvPr/>
                </p:nvCxnSpPr>
                <p:spPr>
                  <a:xfrm>
                    <a:off x="548075" y="34535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69" name="Google Shape;269;p13"/>
                  <p:cNvCxnSpPr/>
                  <p:nvPr/>
                </p:nvCxnSpPr>
                <p:spPr>
                  <a:xfrm>
                    <a:off x="548075" y="316515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0" name="Google Shape;270;p13"/>
                  <p:cNvCxnSpPr/>
                  <p:nvPr/>
                </p:nvCxnSpPr>
                <p:spPr>
                  <a:xfrm>
                    <a:off x="548075" y="28871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1" name="Google Shape;271;p13"/>
                  <p:cNvCxnSpPr/>
                  <p:nvPr/>
                </p:nvCxnSpPr>
                <p:spPr>
                  <a:xfrm>
                    <a:off x="548075" y="25987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72" name="Google Shape;272;p13"/>
                  <p:cNvCxnSpPr/>
                  <p:nvPr/>
                </p:nvCxnSpPr>
                <p:spPr>
                  <a:xfrm>
                    <a:off x="548075" y="22421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273" name="Google Shape;273;p13"/>
          <p:cNvGrpSpPr/>
          <p:nvPr/>
        </p:nvGrpSpPr>
        <p:grpSpPr>
          <a:xfrm>
            <a:off x="4001925" y="6347179"/>
            <a:ext cx="3018300" cy="1810371"/>
            <a:chOff x="4001925" y="6347179"/>
            <a:chExt cx="3018300" cy="1810371"/>
          </a:xfrm>
        </p:grpSpPr>
        <p:sp>
          <p:nvSpPr>
            <p:cNvPr id="274" name="Google Shape;274;p13"/>
            <p:cNvSpPr/>
            <p:nvPr/>
          </p:nvSpPr>
          <p:spPr>
            <a:xfrm>
              <a:off x="4001925" y="6353100"/>
              <a:ext cx="3018300" cy="1798500"/>
            </a:xfrm>
            <a:prstGeom prst="rect">
              <a:avLst/>
            </a:prstGeom>
            <a:noFill/>
            <a:ln cap="flat" cmpd="sng" w="9525">
              <a:solidFill>
                <a:srgbClr val="EEEE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5" name="Google Shape;275;p13"/>
            <p:cNvGrpSpPr/>
            <p:nvPr/>
          </p:nvGrpSpPr>
          <p:grpSpPr>
            <a:xfrm>
              <a:off x="4002025" y="6347179"/>
              <a:ext cx="3018100" cy="1810371"/>
              <a:chOff x="540000" y="2239079"/>
              <a:chExt cx="3018100" cy="1810371"/>
            </a:xfrm>
          </p:grpSpPr>
          <p:grpSp>
            <p:nvGrpSpPr>
              <p:cNvPr id="276" name="Google Shape;276;p13"/>
              <p:cNvGrpSpPr/>
              <p:nvPr/>
            </p:nvGrpSpPr>
            <p:grpSpPr>
              <a:xfrm>
                <a:off x="540000" y="2239079"/>
                <a:ext cx="3018000" cy="356100"/>
                <a:chOff x="540000" y="2737425"/>
                <a:chExt cx="3018000" cy="356100"/>
              </a:xfrm>
            </p:grpSpPr>
            <p:sp>
              <p:nvSpPr>
                <p:cNvPr id="277" name="Google Shape;277;p13"/>
                <p:cNvSpPr/>
                <p:nvPr/>
              </p:nvSpPr>
              <p:spPr>
                <a:xfrm>
                  <a:off x="540000" y="2737425"/>
                  <a:ext cx="816300" cy="356100"/>
                </a:xfrm>
                <a:prstGeom prst="rect">
                  <a:avLst/>
                </a:prstGeom>
                <a:solidFill>
                  <a:srgbClr val="D2D2D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13"/>
                <p:cNvSpPr/>
                <p:nvPr/>
              </p:nvSpPr>
              <p:spPr>
                <a:xfrm>
                  <a:off x="1356300" y="2737425"/>
                  <a:ext cx="2201700" cy="356100"/>
                </a:xfrm>
                <a:prstGeom prst="rect">
                  <a:avLst/>
                </a:prstGeom>
                <a:solidFill>
                  <a:srgbClr val="E5E5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79" name="Google Shape;279;p13"/>
              <p:cNvSpPr txBox="1"/>
              <p:nvPr/>
            </p:nvSpPr>
            <p:spPr>
              <a:xfrm>
                <a:off x="611967" y="2309429"/>
                <a:ext cx="5892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Day 7: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sp>
            <p:nvSpPr>
              <p:cNvPr id="280" name="Google Shape;280;p13"/>
              <p:cNvSpPr txBox="1"/>
              <p:nvPr/>
            </p:nvSpPr>
            <p:spPr>
              <a:xfrm>
                <a:off x="1420819" y="2309429"/>
                <a:ext cx="20646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rPr>
                  <a:t>To Do List</a:t>
                </a:r>
                <a:endParaRPr b="1">
                  <a:solidFill>
                    <a:srgbClr val="3B3A49"/>
                  </a:solidFill>
                  <a:latin typeface="Arsenal"/>
                  <a:ea typeface="Arsenal"/>
                  <a:cs typeface="Arsenal"/>
                  <a:sym typeface="Arsenal"/>
                </a:endParaRPr>
              </a:p>
            </p:txBody>
          </p:sp>
          <p:grpSp>
            <p:nvGrpSpPr>
              <p:cNvPr id="281" name="Google Shape;281;p13"/>
              <p:cNvGrpSpPr/>
              <p:nvPr/>
            </p:nvGrpSpPr>
            <p:grpSpPr>
              <a:xfrm>
                <a:off x="611967" y="2665950"/>
                <a:ext cx="2946133" cy="153902"/>
                <a:chOff x="611967" y="2665950"/>
                <a:chExt cx="2946133" cy="153902"/>
              </a:xfrm>
            </p:grpSpPr>
            <p:sp>
              <p:nvSpPr>
                <p:cNvPr id="282" name="Google Shape;282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8.00-9.00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83" name="Google Shape;283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Ut faucibus ipsum id nibh viverra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84" name="Google Shape;284;p13"/>
              <p:cNvGrpSpPr/>
              <p:nvPr/>
            </p:nvGrpSpPr>
            <p:grpSpPr>
              <a:xfrm>
                <a:off x="611967" y="2949164"/>
                <a:ext cx="2946133" cy="153902"/>
                <a:chOff x="611967" y="2665950"/>
                <a:chExt cx="2946133" cy="153902"/>
              </a:xfrm>
            </p:grpSpPr>
            <p:sp>
              <p:nvSpPr>
                <p:cNvPr id="285" name="Google Shape;285;p13"/>
                <p:cNvSpPr txBox="1"/>
                <p:nvPr/>
              </p:nvSpPr>
              <p:spPr>
                <a:xfrm>
                  <a:off x="611967" y="2665952"/>
                  <a:ext cx="589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9.30-10.00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86" name="Google Shape;286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Vestibulum vel augue et velit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87" name="Google Shape;287;p13"/>
              <p:cNvGrpSpPr/>
              <p:nvPr/>
            </p:nvGrpSpPr>
            <p:grpSpPr>
              <a:xfrm>
                <a:off x="611976" y="3232377"/>
                <a:ext cx="2946124" cy="153900"/>
                <a:chOff x="611976" y="2665950"/>
                <a:chExt cx="2946124" cy="153900"/>
              </a:xfrm>
            </p:grpSpPr>
            <p:sp>
              <p:nvSpPr>
                <p:cNvPr id="288" name="Google Shape;288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12.00-13.00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89" name="Google Shape;289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Proin vitae dictum lacus viverra rutrum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90" name="Google Shape;290;p13"/>
              <p:cNvGrpSpPr/>
              <p:nvPr/>
            </p:nvGrpSpPr>
            <p:grpSpPr>
              <a:xfrm>
                <a:off x="611976" y="3515589"/>
                <a:ext cx="2946124" cy="153900"/>
                <a:chOff x="611976" y="2665950"/>
                <a:chExt cx="2946124" cy="153900"/>
              </a:xfrm>
            </p:grpSpPr>
            <p:sp>
              <p:nvSpPr>
                <p:cNvPr id="291" name="Google Shape;291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15.00-15.30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92" name="Google Shape;292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Aenean cursus quam sed augue luctus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93" name="Google Shape;293;p13"/>
              <p:cNvGrpSpPr/>
              <p:nvPr/>
            </p:nvGrpSpPr>
            <p:grpSpPr>
              <a:xfrm>
                <a:off x="611976" y="3798800"/>
                <a:ext cx="2946124" cy="153900"/>
                <a:chOff x="611976" y="2665950"/>
                <a:chExt cx="2946124" cy="153900"/>
              </a:xfrm>
            </p:grpSpPr>
            <p:sp>
              <p:nvSpPr>
                <p:cNvPr id="294" name="Google Shape;294;p13"/>
                <p:cNvSpPr txBox="1"/>
                <p:nvPr/>
              </p:nvSpPr>
              <p:spPr>
                <a:xfrm>
                  <a:off x="611976" y="2665950"/>
                  <a:ext cx="6759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16.00-18.00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  <p:sp>
              <p:nvSpPr>
                <p:cNvPr id="295" name="Google Shape;295;p13"/>
                <p:cNvSpPr txBox="1"/>
                <p:nvPr/>
              </p:nvSpPr>
              <p:spPr>
                <a:xfrm>
                  <a:off x="1436800" y="2665950"/>
                  <a:ext cx="21213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3B3A49"/>
                      </a:solidFill>
                      <a:latin typeface="Arsenal"/>
                      <a:ea typeface="Arsenal"/>
                      <a:cs typeface="Arsenal"/>
                      <a:sym typeface="Arsenal"/>
                    </a:rPr>
                    <a:t>Proin vitae nisi dictum lacus viverra</a:t>
                  </a:r>
                  <a:endParaRPr sz="1000">
                    <a:solidFill>
                      <a:srgbClr val="3B3A49"/>
                    </a:solidFill>
                    <a:latin typeface="Arsenal"/>
                    <a:ea typeface="Arsenal"/>
                    <a:cs typeface="Arsenal"/>
                    <a:sym typeface="Arsenal"/>
                  </a:endParaRPr>
                </a:p>
              </p:txBody>
            </p:sp>
          </p:grpSp>
          <p:grpSp>
            <p:nvGrpSpPr>
              <p:cNvPr id="296" name="Google Shape;296;p13"/>
              <p:cNvGrpSpPr/>
              <p:nvPr/>
            </p:nvGrpSpPr>
            <p:grpSpPr>
              <a:xfrm>
                <a:off x="548075" y="2240225"/>
                <a:ext cx="3006600" cy="1809225"/>
                <a:chOff x="548075" y="2240225"/>
                <a:chExt cx="3006600" cy="1809225"/>
              </a:xfrm>
            </p:grpSpPr>
            <p:cxnSp>
              <p:nvCxnSpPr>
                <p:cNvPr id="297" name="Google Shape;297;p13"/>
                <p:cNvCxnSpPr/>
                <p:nvPr/>
              </p:nvCxnSpPr>
              <p:spPr>
                <a:xfrm>
                  <a:off x="548075" y="4049450"/>
                  <a:ext cx="3006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EEEEEF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grpSp>
              <p:nvGrpSpPr>
                <p:cNvPr id="298" name="Google Shape;298;p13"/>
                <p:cNvGrpSpPr/>
                <p:nvPr/>
              </p:nvGrpSpPr>
              <p:grpSpPr>
                <a:xfrm>
                  <a:off x="548075" y="2240225"/>
                  <a:ext cx="3006600" cy="1803900"/>
                  <a:chOff x="548075" y="2240225"/>
                  <a:chExt cx="3006600" cy="1803900"/>
                </a:xfrm>
              </p:grpSpPr>
              <p:cxnSp>
                <p:nvCxnSpPr>
                  <p:cNvPr id="299" name="Google Shape;299;p13"/>
                  <p:cNvCxnSpPr/>
                  <p:nvPr/>
                </p:nvCxnSpPr>
                <p:spPr>
                  <a:xfrm>
                    <a:off x="1367550" y="2240225"/>
                    <a:ext cx="0" cy="180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0" name="Google Shape;300;p13"/>
                  <p:cNvCxnSpPr/>
                  <p:nvPr/>
                </p:nvCxnSpPr>
                <p:spPr>
                  <a:xfrm>
                    <a:off x="548075" y="37514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1" name="Google Shape;301;p13"/>
                  <p:cNvCxnSpPr/>
                  <p:nvPr/>
                </p:nvCxnSpPr>
                <p:spPr>
                  <a:xfrm>
                    <a:off x="548075" y="34535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2" name="Google Shape;302;p13"/>
                  <p:cNvCxnSpPr/>
                  <p:nvPr/>
                </p:nvCxnSpPr>
                <p:spPr>
                  <a:xfrm>
                    <a:off x="548075" y="316515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3" name="Google Shape;303;p13"/>
                  <p:cNvCxnSpPr/>
                  <p:nvPr/>
                </p:nvCxnSpPr>
                <p:spPr>
                  <a:xfrm>
                    <a:off x="548075" y="28871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4" name="Google Shape;304;p13"/>
                  <p:cNvCxnSpPr/>
                  <p:nvPr/>
                </p:nvCxnSpPr>
                <p:spPr>
                  <a:xfrm>
                    <a:off x="548075" y="2598700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305" name="Google Shape;305;p13"/>
                  <p:cNvCxnSpPr/>
                  <p:nvPr/>
                </p:nvCxnSpPr>
                <p:spPr>
                  <a:xfrm>
                    <a:off x="548075" y="2242175"/>
                    <a:ext cx="300660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EEEEE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