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inyon Script"/>
      <p:regular r:id="rId7"/>
    </p:embeddedFont>
    <p:embeddedFont>
      <p:font typeface="Montserrat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4">
          <p15:clr>
            <a:srgbClr val="A4A3A4"/>
          </p15:clr>
        </p15:guide>
        <p15:guide id="2" pos="4309">
          <p15:clr>
            <a:srgbClr val="A4A3A4"/>
          </p15:clr>
        </p15:guide>
        <p15:guide id="3" pos="454">
          <p15:clr>
            <a:srgbClr val="9AA0A6"/>
          </p15:clr>
        </p15:guide>
        <p15:guide id="4" orient="horz" pos="6180">
          <p15:clr>
            <a:srgbClr val="9AA0A6"/>
          </p15:clr>
        </p15:guide>
        <p15:guide id="5" pos="1474">
          <p15:clr>
            <a:srgbClr val="9AA0A6"/>
          </p15:clr>
        </p15:guide>
        <p15:guide id="6" pos="2494">
          <p15:clr>
            <a:srgbClr val="9AA0A6"/>
          </p15:clr>
        </p15:guide>
        <p15:guide id="7" pos="351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4" orient="horz"/>
        <p:guide pos="4309"/>
        <p:guide pos="454"/>
        <p:guide pos="6180" orient="horz"/>
        <p:guide pos="1474"/>
        <p:guide pos="2494"/>
        <p:guide pos="35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inyonScript-regular.fntdata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45355" l="21327" r="0" t="0"/>
          <a:stretch/>
        </p:blipFill>
        <p:spPr>
          <a:xfrm>
            <a:off x="0" y="9401175"/>
            <a:ext cx="3085350" cy="12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47987" t="0"/>
          <a:stretch/>
        </p:blipFill>
        <p:spPr>
          <a:xfrm>
            <a:off x="7088350" y="8086725"/>
            <a:ext cx="471650" cy="25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">
            <a:off x="6933931" y="6934288"/>
            <a:ext cx="754762" cy="16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12111" t="29937"/>
          <a:stretch/>
        </p:blipFill>
        <p:spPr>
          <a:xfrm>
            <a:off x="915825" y="0"/>
            <a:ext cx="6644174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7825" y="25914"/>
            <a:ext cx="1857600" cy="8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52475" y="1019175"/>
            <a:ext cx="2771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000">
                <a:solidFill>
                  <a:srgbClr val="D8A56B"/>
                </a:solidFill>
                <a:latin typeface="Pinyon Script"/>
                <a:ea typeface="Pinyon Script"/>
                <a:cs typeface="Pinyon Script"/>
                <a:sym typeface="Pinyon Script"/>
              </a:rPr>
              <a:t>Weekly</a:t>
            </a:r>
            <a:endParaRPr sz="6000">
              <a:solidFill>
                <a:srgbClr val="D8A56B"/>
              </a:solidFill>
              <a:latin typeface="Pinyon Script"/>
              <a:ea typeface="Pinyon Script"/>
              <a:cs typeface="Pinyon Script"/>
              <a:sym typeface="Pinyon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D8A56B"/>
                </a:solidFill>
                <a:latin typeface="Pinyon Script"/>
                <a:ea typeface="Pinyon Script"/>
                <a:cs typeface="Pinyon Script"/>
                <a:sym typeface="Pinyon Script"/>
              </a:rPr>
              <a:t>Planner</a:t>
            </a:r>
            <a:endParaRPr sz="6000">
              <a:solidFill>
                <a:srgbClr val="D8A56B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57225" y="3009900"/>
            <a:ext cx="34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0897F"/>
                </a:solidFill>
                <a:latin typeface="Montserrat"/>
                <a:ea typeface="Montserrat"/>
                <a:cs typeface="Montserrat"/>
                <a:sym typeface="Montserrat"/>
              </a:rPr>
              <a:t>MONDAY TO SATURDAY NOTES</a:t>
            </a:r>
            <a:endParaRPr>
              <a:solidFill>
                <a:srgbClr val="6089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676775" y="1266825"/>
            <a:ext cx="129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608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SUBJECT:</a:t>
            </a:r>
            <a:endParaRPr sz="1100">
              <a:solidFill>
                <a:srgbClr val="6089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676775" y="2186000"/>
            <a:ext cx="129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608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DATE:</a:t>
            </a:r>
            <a:endParaRPr sz="1100">
              <a:solidFill>
                <a:srgbClr val="6089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4772025" y="1843100"/>
            <a:ext cx="2062200" cy="0"/>
          </a:xfrm>
          <a:prstGeom prst="straightConnector1">
            <a:avLst/>
          </a:prstGeom>
          <a:noFill/>
          <a:ln cap="flat" cmpd="sng" w="19050">
            <a:solidFill>
              <a:srgbClr val="D8A56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4772025" y="2752725"/>
            <a:ext cx="2062200" cy="0"/>
          </a:xfrm>
          <a:prstGeom prst="straightConnector1">
            <a:avLst/>
          </a:prstGeom>
          <a:noFill/>
          <a:ln cap="flat" cmpd="sng" w="19050">
            <a:solidFill>
              <a:srgbClr val="D8A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638175" y="4067175"/>
            <a:ext cx="12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247825" y="4067175"/>
            <a:ext cx="12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871838" y="4067175"/>
            <a:ext cx="14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491200" y="4067175"/>
            <a:ext cx="12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728750" y="4719650"/>
            <a:ext cx="1247700" cy="1562100"/>
            <a:chOff x="728750" y="4719650"/>
            <a:chExt cx="1247700" cy="1562100"/>
          </a:xfrm>
        </p:grpSpPr>
        <p:cxnSp>
          <p:nvCxnSpPr>
            <p:cNvPr id="71" name="Google Shape;71;p13"/>
            <p:cNvCxnSpPr/>
            <p:nvPr/>
          </p:nvCxnSpPr>
          <p:spPr>
            <a:xfrm rot="10800000">
              <a:off x="728750" y="47196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 rot="10800000">
              <a:off x="728750" y="49149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 rot="10800000">
              <a:off x="728750" y="511017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 rot="10800000">
              <a:off x="728750" y="530543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 rot="10800000">
              <a:off x="728750" y="550070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 rot="10800000">
              <a:off x="728750" y="569596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" name="Google Shape;80;p13"/>
          <p:cNvGrpSpPr/>
          <p:nvPr/>
        </p:nvGrpSpPr>
        <p:grpSpPr>
          <a:xfrm>
            <a:off x="2345833" y="4719650"/>
            <a:ext cx="1247700" cy="1562100"/>
            <a:chOff x="728750" y="4719650"/>
            <a:chExt cx="1247700" cy="1562100"/>
          </a:xfrm>
        </p:grpSpPr>
        <p:cxnSp>
          <p:nvCxnSpPr>
            <p:cNvPr id="81" name="Google Shape;81;p13"/>
            <p:cNvCxnSpPr/>
            <p:nvPr/>
          </p:nvCxnSpPr>
          <p:spPr>
            <a:xfrm rot="10800000">
              <a:off x="728750" y="47196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 rot="10800000">
              <a:off x="728750" y="49149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 rot="10800000">
              <a:off x="728750" y="511017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 rot="10800000">
              <a:off x="728750" y="530543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 rot="10800000">
              <a:off x="728750" y="550070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 rot="10800000">
              <a:off x="728750" y="569596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0" name="Google Shape;90;p13"/>
          <p:cNvGrpSpPr/>
          <p:nvPr/>
        </p:nvGrpSpPr>
        <p:grpSpPr>
          <a:xfrm>
            <a:off x="3962917" y="4719650"/>
            <a:ext cx="1247700" cy="1562100"/>
            <a:chOff x="728750" y="4719650"/>
            <a:chExt cx="1247700" cy="1562100"/>
          </a:xfrm>
        </p:grpSpPr>
        <p:cxnSp>
          <p:nvCxnSpPr>
            <p:cNvPr id="91" name="Google Shape;91;p13"/>
            <p:cNvCxnSpPr/>
            <p:nvPr/>
          </p:nvCxnSpPr>
          <p:spPr>
            <a:xfrm rot="10800000">
              <a:off x="728750" y="47196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 rot="10800000">
              <a:off x="728750" y="49149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 rot="10800000">
              <a:off x="728750" y="511017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 rot="10800000">
              <a:off x="728750" y="530543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 rot="10800000">
              <a:off x="728750" y="550070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 rot="10800000">
              <a:off x="728750" y="569596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" name="Google Shape;100;p13"/>
          <p:cNvGrpSpPr/>
          <p:nvPr/>
        </p:nvGrpSpPr>
        <p:grpSpPr>
          <a:xfrm>
            <a:off x="5580000" y="4719650"/>
            <a:ext cx="1247700" cy="1562100"/>
            <a:chOff x="728750" y="4719650"/>
            <a:chExt cx="1247700" cy="1562100"/>
          </a:xfrm>
        </p:grpSpPr>
        <p:cxnSp>
          <p:nvCxnSpPr>
            <p:cNvPr id="101" name="Google Shape;101;p13"/>
            <p:cNvCxnSpPr/>
            <p:nvPr/>
          </p:nvCxnSpPr>
          <p:spPr>
            <a:xfrm rot="10800000">
              <a:off x="728750" y="47196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 rot="10800000">
              <a:off x="728750" y="49149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 rot="10800000">
              <a:off x="728750" y="511017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 rot="10800000">
              <a:off x="728750" y="530543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 rot="10800000">
              <a:off x="728750" y="550070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 rot="10800000">
              <a:off x="728750" y="569596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0" name="Google Shape;110;p13"/>
          <p:cNvSpPr txBox="1"/>
          <p:nvPr/>
        </p:nvSpPr>
        <p:spPr>
          <a:xfrm>
            <a:off x="638175" y="6524638"/>
            <a:ext cx="12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FRIDAY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2247825" y="6524638"/>
            <a:ext cx="12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SATURDAY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2" name="Google Shape;112;p13"/>
          <p:cNvGrpSpPr/>
          <p:nvPr/>
        </p:nvGrpSpPr>
        <p:grpSpPr>
          <a:xfrm>
            <a:off x="728750" y="7177113"/>
            <a:ext cx="1247700" cy="1562100"/>
            <a:chOff x="728750" y="4719650"/>
            <a:chExt cx="1247700" cy="1562100"/>
          </a:xfrm>
        </p:grpSpPr>
        <p:cxnSp>
          <p:nvCxnSpPr>
            <p:cNvPr id="113" name="Google Shape;113;p13"/>
            <p:cNvCxnSpPr/>
            <p:nvPr/>
          </p:nvCxnSpPr>
          <p:spPr>
            <a:xfrm rot="10800000">
              <a:off x="728750" y="47196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 rot="10800000">
              <a:off x="728750" y="49149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 rot="10800000">
              <a:off x="728750" y="511017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 rot="10800000">
              <a:off x="728750" y="530543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 rot="10800000">
              <a:off x="728750" y="550070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 rot="10800000">
              <a:off x="728750" y="569596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2" name="Google Shape;122;p13"/>
          <p:cNvGrpSpPr/>
          <p:nvPr/>
        </p:nvGrpSpPr>
        <p:grpSpPr>
          <a:xfrm>
            <a:off x="2345833" y="7177113"/>
            <a:ext cx="1247700" cy="1562100"/>
            <a:chOff x="728750" y="4719650"/>
            <a:chExt cx="1247700" cy="1562100"/>
          </a:xfrm>
        </p:grpSpPr>
        <p:cxnSp>
          <p:nvCxnSpPr>
            <p:cNvPr id="123" name="Google Shape;123;p13"/>
            <p:cNvCxnSpPr/>
            <p:nvPr/>
          </p:nvCxnSpPr>
          <p:spPr>
            <a:xfrm rot="10800000">
              <a:off x="728750" y="47196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 rot="10800000">
              <a:off x="728750" y="49149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 rot="10800000">
              <a:off x="728750" y="511017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 rot="10800000">
              <a:off x="728750" y="530543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3"/>
            <p:cNvCxnSpPr/>
            <p:nvPr/>
          </p:nvCxnSpPr>
          <p:spPr>
            <a:xfrm rot="10800000">
              <a:off x="728750" y="550070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3"/>
            <p:cNvCxnSpPr/>
            <p:nvPr/>
          </p:nvCxnSpPr>
          <p:spPr>
            <a:xfrm rot="10800000">
              <a:off x="728750" y="569596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32" name="Google Shape;132;p13"/>
          <p:cNvCxnSpPr/>
          <p:nvPr/>
        </p:nvCxnSpPr>
        <p:spPr>
          <a:xfrm>
            <a:off x="728675" y="9101150"/>
            <a:ext cx="6115200" cy="0"/>
          </a:xfrm>
          <a:prstGeom prst="straightConnector1">
            <a:avLst/>
          </a:prstGeom>
          <a:noFill/>
          <a:ln cap="flat" cmpd="sng" w="19050">
            <a:solidFill>
              <a:srgbClr val="D8A56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3"/>
          <p:cNvCxnSpPr/>
          <p:nvPr/>
        </p:nvCxnSpPr>
        <p:spPr>
          <a:xfrm>
            <a:off x="728675" y="9810000"/>
            <a:ext cx="2886000" cy="0"/>
          </a:xfrm>
          <a:prstGeom prst="straightConnector1">
            <a:avLst/>
          </a:prstGeom>
          <a:noFill/>
          <a:ln cap="flat" cmpd="sng" w="19050">
            <a:solidFill>
              <a:srgbClr val="D8A56B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4" name="Google Shape;134;p13"/>
          <p:cNvGrpSpPr/>
          <p:nvPr/>
        </p:nvGrpSpPr>
        <p:grpSpPr>
          <a:xfrm>
            <a:off x="3967121" y="9419475"/>
            <a:ext cx="2886055" cy="390525"/>
            <a:chOff x="728750" y="5891225"/>
            <a:chExt cx="1247700" cy="390525"/>
          </a:xfrm>
        </p:grpSpPr>
        <p:cxnSp>
          <p:nvCxnSpPr>
            <p:cNvPr id="135" name="Google Shape;135;p13"/>
            <p:cNvCxnSpPr/>
            <p:nvPr/>
          </p:nvCxnSpPr>
          <p:spPr>
            <a:xfrm rot="10800000">
              <a:off x="728750" y="5891225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3"/>
            <p:cNvCxnSpPr/>
            <p:nvPr/>
          </p:nvCxnSpPr>
          <p:spPr>
            <a:xfrm rot="10800000">
              <a:off x="728750" y="6086488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3"/>
            <p:cNvCxnSpPr/>
            <p:nvPr/>
          </p:nvCxnSpPr>
          <p:spPr>
            <a:xfrm rot="10800000">
              <a:off x="728750" y="6281750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D8A56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8" name="Google Shape;138;p13"/>
          <p:cNvSpPr txBox="1"/>
          <p:nvPr/>
        </p:nvSpPr>
        <p:spPr>
          <a:xfrm>
            <a:off x="4548100" y="6524650"/>
            <a:ext cx="17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HABIT TRACKER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3967175" y="6767525"/>
            <a:ext cx="2881300" cy="1976425"/>
          </a:xfrm>
          <a:custGeom>
            <a:rect b="b" l="l" r="r" t="t"/>
            <a:pathLst>
              <a:path extrusionOk="0" h="79057" w="115252">
                <a:moveTo>
                  <a:pt x="25146" y="190"/>
                </a:moveTo>
                <a:lnTo>
                  <a:pt x="0" y="190"/>
                </a:lnTo>
                <a:lnTo>
                  <a:pt x="0" y="79057"/>
                </a:lnTo>
                <a:lnTo>
                  <a:pt x="115252" y="79057"/>
                </a:lnTo>
                <a:lnTo>
                  <a:pt x="115252" y="0"/>
                </a:lnTo>
                <a:lnTo>
                  <a:pt x="90487" y="0"/>
                </a:lnTo>
              </a:path>
            </a:pathLst>
          </a:custGeom>
          <a:noFill/>
          <a:ln cap="flat" cmpd="sng" w="19050">
            <a:solidFill>
              <a:srgbClr val="D8A56B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40" name="Google Shape;140;p13"/>
          <p:cNvGrpSpPr/>
          <p:nvPr/>
        </p:nvGrpSpPr>
        <p:grpSpPr>
          <a:xfrm>
            <a:off x="4400550" y="7205663"/>
            <a:ext cx="2014500" cy="1100113"/>
            <a:chOff x="4400550" y="7205663"/>
            <a:chExt cx="2014500" cy="1100113"/>
          </a:xfrm>
        </p:grpSpPr>
        <p:sp>
          <p:nvSpPr>
            <p:cNvPr id="141" name="Google Shape;141;p13"/>
            <p:cNvSpPr/>
            <p:nvPr/>
          </p:nvSpPr>
          <p:spPr>
            <a:xfrm>
              <a:off x="4854150" y="7205663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307750" y="7205663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761350" y="7205663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214950" y="7205663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854150" y="765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07750" y="765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761350" y="765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214950" y="765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00550" y="7205663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00550" y="765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00550" y="810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854150" y="810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307750" y="810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761350" y="810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6214950" y="8105675"/>
              <a:ext cx="200100" cy="200100"/>
            </a:xfrm>
            <a:prstGeom prst="ellipse">
              <a:avLst/>
            </a:prstGeom>
            <a:solidFill>
              <a:srgbClr val="608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6" name="Google Shape;15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14650" y="48900"/>
            <a:ext cx="1371675" cy="13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938959">
            <a:off x="-520590" y="8892838"/>
            <a:ext cx="1362726" cy="133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486160">
            <a:off x="6633684" y="8039651"/>
            <a:ext cx="1438507" cy="141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638175" y="9293575"/>
            <a:ext cx="16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5C19"/>
                </a:solidFill>
                <a:latin typeface="Montserrat"/>
                <a:ea typeface="Montserrat"/>
                <a:cs typeface="Montserrat"/>
                <a:sym typeface="Montserrat"/>
              </a:rPr>
              <a:t>FOOTNOTES</a:t>
            </a:r>
            <a:endParaRPr>
              <a:solidFill>
                <a:srgbClr val="385C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