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7560000" cx="10692000"/>
  <p:notesSz cx="6858000" cy="9144000"/>
  <p:embeddedFontLst>
    <p:embeddedFont>
      <p:font typeface="Rubik Medium"/>
      <p:regular r:id="rId6"/>
      <p:bold r:id="rId7"/>
      <p:italic r:id="rId8"/>
      <p:boldItalic r:id="rId9"/>
    </p:embeddedFont>
    <p:embeddedFont>
      <p:font typeface="Rubik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ubik-bold.fntdata"/><Relationship Id="rId10" Type="http://schemas.openxmlformats.org/officeDocument/2006/relationships/font" Target="fonts/Rubik-regular.fntdata"/><Relationship Id="rId13" Type="http://schemas.openxmlformats.org/officeDocument/2006/relationships/font" Target="fonts/Rubik-boldItalic.fntdata"/><Relationship Id="rId12" Type="http://schemas.openxmlformats.org/officeDocument/2006/relationships/font" Target="fonts/Rubik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RubikMedium-boldItalic.fntdata"/><Relationship Id="rId5" Type="http://schemas.openxmlformats.org/officeDocument/2006/relationships/slide" Target="slides/slide1.xml"/><Relationship Id="rId6" Type="http://schemas.openxmlformats.org/officeDocument/2006/relationships/font" Target="fonts/RubikMedium-regular.fntdata"/><Relationship Id="rId7" Type="http://schemas.openxmlformats.org/officeDocument/2006/relationships/font" Target="fonts/RubikMedium-bold.fntdata"/><Relationship Id="rId8" Type="http://schemas.openxmlformats.org/officeDocument/2006/relationships/font" Target="fonts/RubikMedium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1004515" y="685800"/>
            <a:ext cx="4849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1pPr>
            <a:lvl2pPr lvl="1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2pPr>
            <a:lvl3pPr lvl="2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3pPr>
            <a:lvl4pPr lvl="3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4pPr>
            <a:lvl5pPr lvl="4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5pPr>
            <a:lvl6pPr lvl="5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6pPr>
            <a:lvl7pPr lvl="6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7pPr>
            <a:lvl8pPr lvl="7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8pPr>
            <a:lvl9pPr lvl="8" algn="ctr">
              <a:spcBef>
                <a:spcPts val="0"/>
              </a:spcBef>
              <a:spcAft>
                <a:spcPts val="0"/>
              </a:spcAft>
              <a:buSzPts val="6601"/>
              <a:buNone/>
              <a:defRPr sz="6601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1pPr>
            <a:lvl2pPr lvl="1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2pPr>
            <a:lvl3pPr lvl="2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3pPr>
            <a:lvl4pPr lvl="3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4pPr>
            <a:lvl5pPr lvl="4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5pPr>
            <a:lvl6pPr lvl="5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6pPr>
            <a:lvl7pPr lvl="6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7pPr>
            <a:lvl8pPr lvl="7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8pPr>
            <a:lvl9pPr lvl="8" algn="ctr">
              <a:spcBef>
                <a:spcPts val="0"/>
              </a:spcBef>
              <a:spcAft>
                <a:spcPts val="0"/>
              </a:spcAft>
              <a:buSzPts val="15234"/>
              <a:buNone/>
              <a:defRPr sz="1523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 algn="ctr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 algn="ctr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 algn="ctr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 algn="ctr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 algn="ctr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1pPr>
            <a:lvl2pPr lvl="1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2pPr>
            <a:lvl3pPr lvl="2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3pPr>
            <a:lvl4pPr lvl="3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4pPr>
            <a:lvl5pPr lvl="4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5pPr>
            <a:lvl6pPr lvl="5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6pPr>
            <a:lvl7pPr lvl="6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7pPr>
            <a:lvl8pPr lvl="7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8pPr>
            <a:lvl9pPr lvl="8" algn="ctr">
              <a:spcBef>
                <a:spcPts val="0"/>
              </a:spcBef>
              <a:spcAft>
                <a:spcPts val="0"/>
              </a:spcAft>
              <a:buSzPts val="4570"/>
              <a:buNone/>
              <a:defRPr sz="457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55" lvl="0" marL="4572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41455" lvl="0" marL="4572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1pPr>
            <a:lvl2pPr lvl="1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2pPr>
            <a:lvl3pPr lvl="2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3pPr>
            <a:lvl4pPr lvl="3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4pPr>
            <a:lvl5pPr lvl="4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5pPr>
            <a:lvl6pPr lvl="5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6pPr>
            <a:lvl7pPr lvl="6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7pPr>
            <a:lvl8pPr lvl="7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8pPr>
            <a:lvl9pPr lvl="8">
              <a:spcBef>
                <a:spcPts val="0"/>
              </a:spcBef>
              <a:spcAft>
                <a:spcPts val="0"/>
              </a:spcAft>
              <a:buSzPts val="3555"/>
              <a:buNone/>
              <a:defRPr sz="3555"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1pPr>
            <a:lvl2pPr lvl="1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2pPr>
            <a:lvl3pPr lvl="2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3pPr>
            <a:lvl4pPr lvl="3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4pPr>
            <a:lvl5pPr lvl="4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5pPr>
            <a:lvl6pPr lvl="5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6pPr>
            <a:lvl7pPr lvl="6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7pPr>
            <a:lvl8pPr lvl="7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8pPr>
            <a:lvl9pPr lvl="8">
              <a:spcBef>
                <a:spcPts val="0"/>
              </a:spcBef>
              <a:spcAft>
                <a:spcPts val="0"/>
              </a:spcAft>
              <a:buSzPts val="3047"/>
              <a:buNone/>
              <a:defRPr sz="3047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25333" lvl="0" marL="4572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1pPr>
            <a:lvl2pPr indent="-325333" lvl="1" marL="9144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2pPr>
            <a:lvl3pPr indent="-325333" lvl="2" marL="13716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3pPr>
            <a:lvl4pPr indent="-325333" lvl="3" marL="18288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4pPr>
            <a:lvl5pPr indent="-325333" lvl="4" marL="22860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5pPr>
            <a:lvl6pPr indent="-325333" lvl="5" marL="27432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6pPr>
            <a:lvl7pPr indent="-325333" lvl="6" marL="3200400">
              <a:spcBef>
                <a:spcPts val="0"/>
              </a:spcBef>
              <a:spcAft>
                <a:spcPts val="0"/>
              </a:spcAft>
              <a:buSzPts val="1523"/>
              <a:buChar char="●"/>
              <a:defRPr sz="1523"/>
            </a:lvl7pPr>
            <a:lvl8pPr indent="-325333" lvl="7" marL="3657600">
              <a:spcBef>
                <a:spcPts val="0"/>
              </a:spcBef>
              <a:spcAft>
                <a:spcPts val="0"/>
              </a:spcAft>
              <a:buSzPts val="1523"/>
              <a:buChar char="○"/>
              <a:defRPr sz="1523"/>
            </a:lvl8pPr>
            <a:lvl9pPr indent="-325333" lvl="8" marL="4114800">
              <a:spcBef>
                <a:spcPts val="0"/>
              </a:spcBef>
              <a:spcAft>
                <a:spcPts val="0"/>
              </a:spcAft>
              <a:buSzPts val="1523"/>
              <a:buChar char="■"/>
              <a:defRPr sz="1523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1pPr>
            <a:lvl2pPr lvl="1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2pPr>
            <a:lvl3pPr lvl="2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3pPr>
            <a:lvl4pPr lvl="3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4pPr>
            <a:lvl5pPr lvl="4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5pPr>
            <a:lvl6pPr lvl="5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6pPr>
            <a:lvl7pPr lvl="6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7pPr>
            <a:lvl8pPr lvl="7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8pPr>
            <a:lvl9pPr lvl="8">
              <a:spcBef>
                <a:spcPts val="0"/>
              </a:spcBef>
              <a:spcAft>
                <a:spcPts val="0"/>
              </a:spcAft>
              <a:buSzPts val="6093"/>
              <a:buNone/>
              <a:defRPr sz="6093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16050" lIns="116050" spcFirstLastPara="1" rIns="116050" wrap="square" tIns="1160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anchorCtr="0" anchor="b" bIns="116050" lIns="116050" spcFirstLastPara="1" rIns="116050" wrap="square" tIns="1160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1pPr>
            <a:lvl2pPr lvl="1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2pPr>
            <a:lvl3pPr lvl="2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3pPr>
            <a:lvl4pPr lvl="3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4pPr>
            <a:lvl5pPr lvl="4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5pPr>
            <a:lvl6pPr lvl="5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6pPr>
            <a:lvl7pPr lvl="6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7pPr>
            <a:lvl8pPr lvl="7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8pPr>
            <a:lvl9pPr lvl="8" algn="ctr">
              <a:spcBef>
                <a:spcPts val="0"/>
              </a:spcBef>
              <a:spcAft>
                <a:spcPts val="0"/>
              </a:spcAft>
              <a:buSzPts val="5332"/>
              <a:buNone/>
              <a:defRPr sz="5332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66"/>
              <a:buNone/>
              <a:defRPr sz="2666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373700" lvl="0" marL="457200">
              <a:spcBef>
                <a:spcPts val="0"/>
              </a:spcBef>
              <a:spcAft>
                <a:spcPts val="0"/>
              </a:spcAft>
              <a:buSzPts val="2285"/>
              <a:buChar char="●"/>
              <a:defRPr sz="2285"/>
            </a:lvl1pPr>
            <a:lvl2pPr indent="-341455" lvl="1" marL="9144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2pPr>
            <a:lvl3pPr indent="-341455" lvl="2" marL="13716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3pPr>
            <a:lvl4pPr indent="-341455" lvl="3" marL="18288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4pPr>
            <a:lvl5pPr indent="-341455" lvl="4" marL="22860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5pPr>
            <a:lvl6pPr indent="-341455" lvl="5" marL="27432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6pPr>
            <a:lvl7pPr indent="-341455" lvl="6" marL="3200400">
              <a:spcBef>
                <a:spcPts val="0"/>
              </a:spcBef>
              <a:spcAft>
                <a:spcPts val="0"/>
              </a:spcAft>
              <a:buSzPts val="1777"/>
              <a:buChar char="●"/>
              <a:defRPr sz="1777"/>
            </a:lvl7pPr>
            <a:lvl8pPr indent="-341456" lvl="7" marL="3657600">
              <a:spcBef>
                <a:spcPts val="0"/>
              </a:spcBef>
              <a:spcAft>
                <a:spcPts val="0"/>
              </a:spcAft>
              <a:buSzPts val="1777"/>
              <a:buChar char="○"/>
              <a:defRPr sz="1777"/>
            </a:lvl8pPr>
            <a:lvl9pPr indent="-341456" lvl="8" marL="4114800">
              <a:spcBef>
                <a:spcPts val="0"/>
              </a:spcBef>
              <a:spcAft>
                <a:spcPts val="0"/>
              </a:spcAft>
              <a:buSzPts val="1777"/>
              <a:buChar char="■"/>
              <a:defRPr sz="1777"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85"/>
              <a:buNone/>
              <a:defRPr sz="2285"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>
              <a:buNone/>
              <a:defRPr sz="1269"/>
            </a:lvl1pPr>
            <a:lvl2pPr lvl="1">
              <a:buNone/>
              <a:defRPr sz="1269"/>
            </a:lvl2pPr>
            <a:lvl3pPr lvl="2">
              <a:buNone/>
              <a:defRPr sz="1269"/>
            </a:lvl3pPr>
            <a:lvl4pPr lvl="3">
              <a:buNone/>
              <a:defRPr sz="1269"/>
            </a:lvl4pPr>
            <a:lvl5pPr lvl="4">
              <a:buNone/>
              <a:defRPr sz="1269"/>
            </a:lvl5pPr>
            <a:lvl6pPr lvl="5">
              <a:buNone/>
              <a:defRPr sz="1269"/>
            </a:lvl6pPr>
            <a:lvl7pPr lvl="6">
              <a:buNone/>
              <a:defRPr sz="1269"/>
            </a:lvl7pPr>
            <a:lvl8pPr lvl="7">
              <a:buNone/>
              <a:defRPr sz="1269"/>
            </a:lvl8pPr>
            <a:lvl9pPr lvl="8">
              <a:buNone/>
              <a:defRPr sz="1269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5"/>
              <a:buNone/>
              <a:defRPr sz="3555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116050" lIns="116050" spcFirstLastPara="1" rIns="116050" wrap="square" tIns="116050">
            <a:normAutofit/>
          </a:bodyPr>
          <a:lstStyle>
            <a:lvl1pPr indent="-3737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85"/>
              <a:buChar char="●"/>
              <a:defRPr sz="2285">
                <a:solidFill>
                  <a:schemeClr val="dk2"/>
                </a:solidFill>
              </a:defRPr>
            </a:lvl1pPr>
            <a:lvl2pPr indent="-341455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2pPr>
            <a:lvl3pPr indent="-341455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3pPr>
            <a:lvl4pPr indent="-341455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●"/>
              <a:defRPr sz="1777">
                <a:solidFill>
                  <a:schemeClr val="dk2"/>
                </a:solidFill>
              </a:defRPr>
            </a:lvl4pPr>
            <a:lvl5pPr indent="-341455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5pPr>
            <a:lvl6pPr indent="-341455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6pPr>
            <a:lvl7pPr indent="-341455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●"/>
              <a:defRPr sz="1777">
                <a:solidFill>
                  <a:schemeClr val="dk2"/>
                </a:solidFill>
              </a:defRPr>
            </a:lvl7pPr>
            <a:lvl8pPr indent="-341456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○"/>
              <a:defRPr sz="1777">
                <a:solidFill>
                  <a:schemeClr val="dk2"/>
                </a:solidFill>
              </a:defRPr>
            </a:lvl8pPr>
            <a:lvl9pPr indent="-341456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77"/>
              <a:buChar char="■"/>
              <a:defRPr sz="1777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6050" lIns="116050" spcFirstLastPara="1" rIns="116050" wrap="square" tIns="116050">
            <a:normAutofit/>
          </a:bodyPr>
          <a:lstStyle>
            <a:lvl1pPr lvl="0" algn="r">
              <a:buNone/>
              <a:defRPr sz="1269">
                <a:solidFill>
                  <a:schemeClr val="dk2"/>
                </a:solidFill>
              </a:defRPr>
            </a:lvl1pPr>
            <a:lvl2pPr lvl="1" algn="r">
              <a:buNone/>
              <a:defRPr sz="1269">
                <a:solidFill>
                  <a:schemeClr val="dk2"/>
                </a:solidFill>
              </a:defRPr>
            </a:lvl2pPr>
            <a:lvl3pPr lvl="2" algn="r">
              <a:buNone/>
              <a:defRPr sz="1269">
                <a:solidFill>
                  <a:schemeClr val="dk2"/>
                </a:solidFill>
              </a:defRPr>
            </a:lvl3pPr>
            <a:lvl4pPr lvl="3" algn="r">
              <a:buNone/>
              <a:defRPr sz="1269">
                <a:solidFill>
                  <a:schemeClr val="dk2"/>
                </a:solidFill>
              </a:defRPr>
            </a:lvl4pPr>
            <a:lvl5pPr lvl="4" algn="r">
              <a:buNone/>
              <a:defRPr sz="1269">
                <a:solidFill>
                  <a:schemeClr val="dk2"/>
                </a:solidFill>
              </a:defRPr>
            </a:lvl5pPr>
            <a:lvl6pPr lvl="5" algn="r">
              <a:buNone/>
              <a:defRPr sz="1269">
                <a:solidFill>
                  <a:schemeClr val="dk2"/>
                </a:solidFill>
              </a:defRPr>
            </a:lvl6pPr>
            <a:lvl7pPr lvl="6" algn="r">
              <a:buNone/>
              <a:defRPr sz="1269">
                <a:solidFill>
                  <a:schemeClr val="dk2"/>
                </a:solidFill>
              </a:defRPr>
            </a:lvl7pPr>
            <a:lvl8pPr lvl="7" algn="r">
              <a:buNone/>
              <a:defRPr sz="1269">
                <a:solidFill>
                  <a:schemeClr val="dk2"/>
                </a:solidFill>
              </a:defRPr>
            </a:lvl8pPr>
            <a:lvl9pPr lvl="8" algn="r">
              <a:buNone/>
              <a:defRPr sz="1269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517525" y="106350"/>
            <a:ext cx="5564100" cy="61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85">
                <a:solidFill>
                  <a:srgbClr val="5A58B7"/>
                </a:solidFill>
                <a:latin typeface="Rubik Medium"/>
                <a:ea typeface="Rubik Medium"/>
                <a:cs typeface="Rubik Medium"/>
                <a:sym typeface="Rubik Medium"/>
              </a:rPr>
              <a:t>WEEKLY CONTENT CALENDAR</a:t>
            </a:r>
            <a:endParaRPr sz="2785">
              <a:solidFill>
                <a:srgbClr val="5A58B7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6247450" y="223800"/>
            <a:ext cx="4167300" cy="378600"/>
          </a:xfrm>
          <a:prstGeom prst="roundRect">
            <a:avLst>
              <a:gd fmla="val 16667" name="adj"/>
            </a:avLst>
          </a:prstGeom>
          <a:solidFill>
            <a:srgbClr val="D4D4F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56" name="Google Shape;56;p13"/>
          <p:cNvGrpSpPr/>
          <p:nvPr/>
        </p:nvGrpSpPr>
        <p:grpSpPr>
          <a:xfrm>
            <a:off x="277275" y="1244500"/>
            <a:ext cx="10137600" cy="1428150"/>
            <a:chOff x="277275" y="1244500"/>
            <a:chExt cx="10137600" cy="1428150"/>
          </a:xfrm>
        </p:grpSpPr>
        <p:sp>
          <p:nvSpPr>
            <p:cNvPr id="57" name="Google Shape;57;p13"/>
            <p:cNvSpPr/>
            <p:nvPr/>
          </p:nvSpPr>
          <p:spPr>
            <a:xfrm>
              <a:off x="277275" y="1245325"/>
              <a:ext cx="1050900" cy="1425900"/>
            </a:xfrm>
            <a:prstGeom prst="roundRect">
              <a:avLst>
                <a:gd fmla="val 8645" name="adj"/>
              </a:avLst>
            </a:prstGeom>
            <a:solidFill>
              <a:srgbClr val="FD43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13"/>
            <p:cNvSpPr/>
            <p:nvPr/>
          </p:nvSpPr>
          <p:spPr>
            <a:xfrm>
              <a:off x="638175" y="1244950"/>
              <a:ext cx="9776700" cy="1427700"/>
            </a:xfrm>
            <a:prstGeom prst="roundRect">
              <a:avLst>
                <a:gd fmla="val 8645" name="adj"/>
              </a:avLst>
            </a:prstGeom>
            <a:solidFill>
              <a:srgbClr val="FFEEF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13"/>
            <p:cNvSpPr txBox="1"/>
            <p:nvPr/>
          </p:nvSpPr>
          <p:spPr>
            <a:xfrm rot="-5400000">
              <a:off x="-243675" y="1765450"/>
              <a:ext cx="14268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INSTAGRAM</a:t>
              </a:r>
              <a:endParaRPr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</p:grpSp>
      <p:grpSp>
        <p:nvGrpSpPr>
          <p:cNvPr id="60" name="Google Shape;60;p13"/>
          <p:cNvGrpSpPr/>
          <p:nvPr/>
        </p:nvGrpSpPr>
        <p:grpSpPr>
          <a:xfrm>
            <a:off x="706625" y="1278925"/>
            <a:ext cx="1191095" cy="338700"/>
            <a:chOff x="706625" y="1278925"/>
            <a:chExt cx="1191095" cy="338700"/>
          </a:xfrm>
        </p:grpSpPr>
        <p:sp>
          <p:nvSpPr>
            <p:cNvPr id="61" name="Google Shape;61;p13"/>
            <p:cNvSpPr txBox="1"/>
            <p:nvPr/>
          </p:nvSpPr>
          <p:spPr>
            <a:xfrm>
              <a:off x="11192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D43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FD43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62" name="Google Shape;62;p13"/>
            <p:cNvSpPr/>
            <p:nvPr/>
          </p:nvSpPr>
          <p:spPr>
            <a:xfrm>
              <a:off x="7066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FAB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" name="Google Shape;63;p13"/>
          <p:cNvSpPr/>
          <p:nvPr/>
        </p:nvSpPr>
        <p:spPr>
          <a:xfrm>
            <a:off x="635225" y="751825"/>
            <a:ext cx="1356000" cy="378600"/>
          </a:xfrm>
          <a:prstGeom prst="roundRect">
            <a:avLst>
              <a:gd fmla="val 16667" name="adj"/>
            </a:avLst>
          </a:prstGeom>
          <a:solidFill>
            <a:srgbClr val="5A58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rPr>
              <a:t>MONDAY</a:t>
            </a:r>
            <a:endParaRPr sz="13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grpSp>
        <p:nvGrpSpPr>
          <p:cNvPr id="64" name="Google Shape;64;p13"/>
          <p:cNvGrpSpPr/>
          <p:nvPr/>
        </p:nvGrpSpPr>
        <p:grpSpPr>
          <a:xfrm>
            <a:off x="2107092" y="1278925"/>
            <a:ext cx="1191095" cy="338700"/>
            <a:chOff x="2107092" y="1278925"/>
            <a:chExt cx="1191095" cy="338700"/>
          </a:xfrm>
        </p:grpSpPr>
        <p:sp>
          <p:nvSpPr>
            <p:cNvPr id="65" name="Google Shape;65;p13"/>
            <p:cNvSpPr txBox="1"/>
            <p:nvPr/>
          </p:nvSpPr>
          <p:spPr>
            <a:xfrm>
              <a:off x="2519686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D43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FD43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66" name="Google Shape;66;p13"/>
            <p:cNvSpPr/>
            <p:nvPr/>
          </p:nvSpPr>
          <p:spPr>
            <a:xfrm>
              <a:off x="2107092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FAB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" name="Google Shape;67;p13"/>
          <p:cNvSpPr/>
          <p:nvPr/>
        </p:nvSpPr>
        <p:spPr>
          <a:xfrm>
            <a:off x="2035692" y="751825"/>
            <a:ext cx="1356000" cy="378600"/>
          </a:xfrm>
          <a:prstGeom prst="roundRect">
            <a:avLst>
              <a:gd fmla="val 16667" name="adj"/>
            </a:avLst>
          </a:prstGeom>
          <a:solidFill>
            <a:srgbClr val="5A58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rPr>
              <a:t>TUESDAY</a:t>
            </a:r>
            <a:endParaRPr sz="13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grpSp>
        <p:nvGrpSpPr>
          <p:cNvPr id="68" name="Google Shape;68;p13"/>
          <p:cNvGrpSpPr/>
          <p:nvPr/>
        </p:nvGrpSpPr>
        <p:grpSpPr>
          <a:xfrm>
            <a:off x="3507558" y="1278925"/>
            <a:ext cx="1191095" cy="338700"/>
            <a:chOff x="3507558" y="1278925"/>
            <a:chExt cx="1191095" cy="338700"/>
          </a:xfrm>
        </p:grpSpPr>
        <p:sp>
          <p:nvSpPr>
            <p:cNvPr id="69" name="Google Shape;69;p13"/>
            <p:cNvSpPr txBox="1"/>
            <p:nvPr/>
          </p:nvSpPr>
          <p:spPr>
            <a:xfrm>
              <a:off x="3920153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D43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FD43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70" name="Google Shape;70;p13"/>
            <p:cNvSpPr/>
            <p:nvPr/>
          </p:nvSpPr>
          <p:spPr>
            <a:xfrm>
              <a:off x="3507558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FAB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1" name="Google Shape;71;p13"/>
          <p:cNvSpPr/>
          <p:nvPr/>
        </p:nvSpPr>
        <p:spPr>
          <a:xfrm>
            <a:off x="3436158" y="751825"/>
            <a:ext cx="1356000" cy="378600"/>
          </a:xfrm>
          <a:prstGeom prst="roundRect">
            <a:avLst>
              <a:gd fmla="val 16667" name="adj"/>
            </a:avLst>
          </a:prstGeom>
          <a:solidFill>
            <a:srgbClr val="5A58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rPr>
              <a:t>WEDNESDAY</a:t>
            </a:r>
            <a:endParaRPr sz="13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grpSp>
        <p:nvGrpSpPr>
          <p:cNvPr id="72" name="Google Shape;72;p13"/>
          <p:cNvGrpSpPr/>
          <p:nvPr/>
        </p:nvGrpSpPr>
        <p:grpSpPr>
          <a:xfrm>
            <a:off x="4908025" y="1278925"/>
            <a:ext cx="1191095" cy="338700"/>
            <a:chOff x="4908025" y="1278925"/>
            <a:chExt cx="1191095" cy="338700"/>
          </a:xfrm>
        </p:grpSpPr>
        <p:sp>
          <p:nvSpPr>
            <p:cNvPr id="73" name="Google Shape;73;p13"/>
            <p:cNvSpPr txBox="1"/>
            <p:nvPr/>
          </p:nvSpPr>
          <p:spPr>
            <a:xfrm>
              <a:off x="53206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D43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FD43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>
              <a:off x="49080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FAB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" name="Google Shape;75;p13"/>
          <p:cNvSpPr/>
          <p:nvPr/>
        </p:nvSpPr>
        <p:spPr>
          <a:xfrm>
            <a:off x="4836625" y="751825"/>
            <a:ext cx="1356000" cy="378600"/>
          </a:xfrm>
          <a:prstGeom prst="roundRect">
            <a:avLst>
              <a:gd fmla="val 16667" name="adj"/>
            </a:avLst>
          </a:prstGeom>
          <a:solidFill>
            <a:srgbClr val="5A58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rPr>
              <a:t>THURSDAY</a:t>
            </a:r>
            <a:endParaRPr sz="13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grpSp>
        <p:nvGrpSpPr>
          <p:cNvPr id="76" name="Google Shape;76;p13"/>
          <p:cNvGrpSpPr/>
          <p:nvPr/>
        </p:nvGrpSpPr>
        <p:grpSpPr>
          <a:xfrm>
            <a:off x="6308492" y="1278925"/>
            <a:ext cx="1191095" cy="338700"/>
            <a:chOff x="6308492" y="1278925"/>
            <a:chExt cx="1191095" cy="338700"/>
          </a:xfrm>
        </p:grpSpPr>
        <p:sp>
          <p:nvSpPr>
            <p:cNvPr id="77" name="Google Shape;77;p13"/>
            <p:cNvSpPr txBox="1"/>
            <p:nvPr/>
          </p:nvSpPr>
          <p:spPr>
            <a:xfrm>
              <a:off x="6721086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D43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FD43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78" name="Google Shape;78;p13"/>
            <p:cNvSpPr/>
            <p:nvPr/>
          </p:nvSpPr>
          <p:spPr>
            <a:xfrm>
              <a:off x="6308492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FAB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" name="Google Shape;79;p13"/>
          <p:cNvSpPr/>
          <p:nvPr/>
        </p:nvSpPr>
        <p:spPr>
          <a:xfrm>
            <a:off x="6237092" y="751825"/>
            <a:ext cx="1356000" cy="378600"/>
          </a:xfrm>
          <a:prstGeom prst="roundRect">
            <a:avLst>
              <a:gd fmla="val 16667" name="adj"/>
            </a:avLst>
          </a:prstGeom>
          <a:solidFill>
            <a:srgbClr val="5A58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rPr>
              <a:t>FRIDAY</a:t>
            </a:r>
            <a:endParaRPr sz="13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grpSp>
        <p:nvGrpSpPr>
          <p:cNvPr id="80" name="Google Shape;80;p13"/>
          <p:cNvGrpSpPr/>
          <p:nvPr/>
        </p:nvGrpSpPr>
        <p:grpSpPr>
          <a:xfrm>
            <a:off x="7708958" y="1278925"/>
            <a:ext cx="1191095" cy="338700"/>
            <a:chOff x="7708958" y="1278925"/>
            <a:chExt cx="1191095" cy="338700"/>
          </a:xfrm>
        </p:grpSpPr>
        <p:sp>
          <p:nvSpPr>
            <p:cNvPr id="81" name="Google Shape;81;p13"/>
            <p:cNvSpPr txBox="1"/>
            <p:nvPr/>
          </p:nvSpPr>
          <p:spPr>
            <a:xfrm>
              <a:off x="8121553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D43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FD43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82" name="Google Shape;82;p13"/>
            <p:cNvSpPr/>
            <p:nvPr/>
          </p:nvSpPr>
          <p:spPr>
            <a:xfrm>
              <a:off x="7708958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FAB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" name="Google Shape;83;p13"/>
          <p:cNvGrpSpPr/>
          <p:nvPr/>
        </p:nvGrpSpPr>
        <p:grpSpPr>
          <a:xfrm>
            <a:off x="2015025" y="1245400"/>
            <a:ext cx="7002333" cy="1425900"/>
            <a:chOff x="2015025" y="1245400"/>
            <a:chExt cx="7002333" cy="1425900"/>
          </a:xfrm>
        </p:grpSpPr>
        <p:cxnSp>
          <p:nvCxnSpPr>
            <p:cNvPr id="84" name="Google Shape;84;p13"/>
            <p:cNvCxnSpPr/>
            <p:nvPr/>
          </p:nvCxnSpPr>
          <p:spPr>
            <a:xfrm>
              <a:off x="2015025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FD43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5" name="Google Shape;85;p13"/>
            <p:cNvCxnSpPr/>
            <p:nvPr/>
          </p:nvCxnSpPr>
          <p:spPr>
            <a:xfrm>
              <a:off x="3415492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FD43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6" name="Google Shape;86;p13"/>
            <p:cNvCxnSpPr/>
            <p:nvPr/>
          </p:nvCxnSpPr>
          <p:spPr>
            <a:xfrm>
              <a:off x="4815958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FD43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7" name="Google Shape;87;p13"/>
            <p:cNvCxnSpPr/>
            <p:nvPr/>
          </p:nvCxnSpPr>
          <p:spPr>
            <a:xfrm>
              <a:off x="6216425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FD43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8" name="Google Shape;88;p13"/>
            <p:cNvCxnSpPr/>
            <p:nvPr/>
          </p:nvCxnSpPr>
          <p:spPr>
            <a:xfrm>
              <a:off x="7616892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FD43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89" name="Google Shape;89;p13"/>
            <p:cNvCxnSpPr/>
            <p:nvPr/>
          </p:nvCxnSpPr>
          <p:spPr>
            <a:xfrm>
              <a:off x="9017358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FD43A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90" name="Google Shape;90;p13"/>
          <p:cNvSpPr/>
          <p:nvPr/>
        </p:nvSpPr>
        <p:spPr>
          <a:xfrm>
            <a:off x="7637558" y="751825"/>
            <a:ext cx="1356000" cy="378600"/>
          </a:xfrm>
          <a:prstGeom prst="roundRect">
            <a:avLst>
              <a:gd fmla="val 16667" name="adj"/>
            </a:avLst>
          </a:prstGeom>
          <a:solidFill>
            <a:srgbClr val="5A58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rPr>
              <a:t>SATURDAY</a:t>
            </a:r>
            <a:endParaRPr sz="13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grpSp>
        <p:nvGrpSpPr>
          <p:cNvPr id="91" name="Google Shape;91;p13"/>
          <p:cNvGrpSpPr/>
          <p:nvPr/>
        </p:nvGrpSpPr>
        <p:grpSpPr>
          <a:xfrm>
            <a:off x="9109425" y="1278925"/>
            <a:ext cx="1191095" cy="338700"/>
            <a:chOff x="9109425" y="1278925"/>
            <a:chExt cx="1191095" cy="338700"/>
          </a:xfrm>
        </p:grpSpPr>
        <p:sp>
          <p:nvSpPr>
            <p:cNvPr id="92" name="Google Shape;92;p13"/>
            <p:cNvSpPr txBox="1"/>
            <p:nvPr/>
          </p:nvSpPr>
          <p:spPr>
            <a:xfrm>
              <a:off x="95220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FD43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FD43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>
              <a:off x="91094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FABD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4" name="Google Shape;94;p13"/>
          <p:cNvSpPr/>
          <p:nvPr/>
        </p:nvSpPr>
        <p:spPr>
          <a:xfrm>
            <a:off x="9038025" y="751825"/>
            <a:ext cx="1356000" cy="378600"/>
          </a:xfrm>
          <a:prstGeom prst="roundRect">
            <a:avLst>
              <a:gd fmla="val 16667" name="adj"/>
            </a:avLst>
          </a:prstGeom>
          <a:solidFill>
            <a:srgbClr val="5A58B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rPr>
              <a:t>SUNDAY</a:t>
            </a:r>
            <a:endParaRPr sz="1300">
              <a:solidFill>
                <a:schemeClr val="lt1"/>
              </a:solidFill>
              <a:latin typeface="Rubik Medium"/>
              <a:ea typeface="Rubik Medium"/>
              <a:cs typeface="Rubik Medium"/>
              <a:sym typeface="Rubik Medium"/>
            </a:endParaRPr>
          </a:p>
        </p:txBody>
      </p:sp>
      <p:grpSp>
        <p:nvGrpSpPr>
          <p:cNvPr id="95" name="Google Shape;95;p13"/>
          <p:cNvGrpSpPr/>
          <p:nvPr/>
        </p:nvGrpSpPr>
        <p:grpSpPr>
          <a:xfrm>
            <a:off x="277275" y="2786200"/>
            <a:ext cx="10137600" cy="1428750"/>
            <a:chOff x="277275" y="1244500"/>
            <a:chExt cx="10137600" cy="1428750"/>
          </a:xfrm>
        </p:grpSpPr>
        <p:sp>
          <p:nvSpPr>
            <p:cNvPr id="96" name="Google Shape;96;p13"/>
            <p:cNvSpPr/>
            <p:nvPr/>
          </p:nvSpPr>
          <p:spPr>
            <a:xfrm>
              <a:off x="277275" y="1245325"/>
              <a:ext cx="1050900" cy="1426800"/>
            </a:xfrm>
            <a:prstGeom prst="roundRect">
              <a:avLst>
                <a:gd fmla="val 8645" name="adj"/>
              </a:avLst>
            </a:prstGeom>
            <a:solidFill>
              <a:srgbClr val="185FC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3"/>
            <p:cNvSpPr/>
            <p:nvPr/>
          </p:nvSpPr>
          <p:spPr>
            <a:xfrm>
              <a:off x="638175" y="1244950"/>
              <a:ext cx="9776700" cy="1428300"/>
            </a:xfrm>
            <a:prstGeom prst="roundRect">
              <a:avLst>
                <a:gd fmla="val 8645" name="adj"/>
              </a:avLst>
            </a:prstGeom>
            <a:solidFill>
              <a:srgbClr val="EEF6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3"/>
            <p:cNvSpPr txBox="1"/>
            <p:nvPr/>
          </p:nvSpPr>
          <p:spPr>
            <a:xfrm rot="-5400000">
              <a:off x="-243675" y="1765450"/>
              <a:ext cx="14268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FACEBOOK</a:t>
              </a:r>
              <a:endParaRPr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</p:grpSp>
      <p:grpSp>
        <p:nvGrpSpPr>
          <p:cNvPr id="99" name="Google Shape;99;p13"/>
          <p:cNvGrpSpPr/>
          <p:nvPr/>
        </p:nvGrpSpPr>
        <p:grpSpPr>
          <a:xfrm>
            <a:off x="706625" y="2820625"/>
            <a:ext cx="1191095" cy="338700"/>
            <a:chOff x="706625" y="1278925"/>
            <a:chExt cx="1191095" cy="338700"/>
          </a:xfrm>
        </p:grpSpPr>
        <p:sp>
          <p:nvSpPr>
            <p:cNvPr id="100" name="Google Shape;100;p13"/>
            <p:cNvSpPr txBox="1"/>
            <p:nvPr/>
          </p:nvSpPr>
          <p:spPr>
            <a:xfrm>
              <a:off x="11192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85FC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185FC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01" name="Google Shape;101;p13"/>
            <p:cNvSpPr/>
            <p:nvPr/>
          </p:nvSpPr>
          <p:spPr>
            <a:xfrm>
              <a:off x="7066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A5CC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" name="Google Shape;102;p13"/>
          <p:cNvGrpSpPr/>
          <p:nvPr/>
        </p:nvGrpSpPr>
        <p:grpSpPr>
          <a:xfrm>
            <a:off x="2107092" y="2820625"/>
            <a:ext cx="1191095" cy="338700"/>
            <a:chOff x="2107092" y="1278925"/>
            <a:chExt cx="1191095" cy="338700"/>
          </a:xfrm>
        </p:grpSpPr>
        <p:sp>
          <p:nvSpPr>
            <p:cNvPr id="103" name="Google Shape;103;p13"/>
            <p:cNvSpPr txBox="1"/>
            <p:nvPr/>
          </p:nvSpPr>
          <p:spPr>
            <a:xfrm>
              <a:off x="2519686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85FC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185FC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>
              <a:off x="2107092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A5CC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" name="Google Shape;105;p13"/>
          <p:cNvGrpSpPr/>
          <p:nvPr/>
        </p:nvGrpSpPr>
        <p:grpSpPr>
          <a:xfrm>
            <a:off x="3507558" y="2820625"/>
            <a:ext cx="1191095" cy="338700"/>
            <a:chOff x="3507558" y="1278925"/>
            <a:chExt cx="1191095" cy="338700"/>
          </a:xfrm>
        </p:grpSpPr>
        <p:sp>
          <p:nvSpPr>
            <p:cNvPr id="106" name="Google Shape;106;p13"/>
            <p:cNvSpPr txBox="1"/>
            <p:nvPr/>
          </p:nvSpPr>
          <p:spPr>
            <a:xfrm>
              <a:off x="3920153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85FC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185FC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>
              <a:off x="3507558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A5CC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8" name="Google Shape;108;p13"/>
          <p:cNvGrpSpPr/>
          <p:nvPr/>
        </p:nvGrpSpPr>
        <p:grpSpPr>
          <a:xfrm>
            <a:off x="4908025" y="2820625"/>
            <a:ext cx="1191095" cy="338700"/>
            <a:chOff x="4908025" y="1278925"/>
            <a:chExt cx="1191095" cy="338700"/>
          </a:xfrm>
        </p:grpSpPr>
        <p:sp>
          <p:nvSpPr>
            <p:cNvPr id="109" name="Google Shape;109;p13"/>
            <p:cNvSpPr txBox="1"/>
            <p:nvPr/>
          </p:nvSpPr>
          <p:spPr>
            <a:xfrm>
              <a:off x="53206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85FC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185FC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49080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A5CC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" name="Google Shape;111;p13"/>
          <p:cNvGrpSpPr/>
          <p:nvPr/>
        </p:nvGrpSpPr>
        <p:grpSpPr>
          <a:xfrm>
            <a:off x="6308492" y="2820625"/>
            <a:ext cx="1191095" cy="338700"/>
            <a:chOff x="6308492" y="1278925"/>
            <a:chExt cx="1191095" cy="338700"/>
          </a:xfrm>
        </p:grpSpPr>
        <p:sp>
          <p:nvSpPr>
            <p:cNvPr id="112" name="Google Shape;112;p13"/>
            <p:cNvSpPr txBox="1"/>
            <p:nvPr/>
          </p:nvSpPr>
          <p:spPr>
            <a:xfrm>
              <a:off x="6721086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85FC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185FC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308492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A5CC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4" name="Google Shape;114;p13"/>
          <p:cNvGrpSpPr/>
          <p:nvPr/>
        </p:nvGrpSpPr>
        <p:grpSpPr>
          <a:xfrm>
            <a:off x="7708958" y="2820625"/>
            <a:ext cx="1191095" cy="338700"/>
            <a:chOff x="7708958" y="1278925"/>
            <a:chExt cx="1191095" cy="338700"/>
          </a:xfrm>
        </p:grpSpPr>
        <p:sp>
          <p:nvSpPr>
            <p:cNvPr id="115" name="Google Shape;115;p13"/>
            <p:cNvSpPr txBox="1"/>
            <p:nvPr/>
          </p:nvSpPr>
          <p:spPr>
            <a:xfrm>
              <a:off x="8121553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85FC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185FC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16" name="Google Shape;116;p13"/>
            <p:cNvSpPr/>
            <p:nvPr/>
          </p:nvSpPr>
          <p:spPr>
            <a:xfrm>
              <a:off x="7708958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A5CC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" name="Google Shape;117;p13"/>
          <p:cNvGrpSpPr/>
          <p:nvPr/>
        </p:nvGrpSpPr>
        <p:grpSpPr>
          <a:xfrm>
            <a:off x="2015025" y="2787100"/>
            <a:ext cx="7002333" cy="1425900"/>
            <a:chOff x="2015025" y="1245400"/>
            <a:chExt cx="7002333" cy="1425900"/>
          </a:xfrm>
        </p:grpSpPr>
        <p:cxnSp>
          <p:nvCxnSpPr>
            <p:cNvPr id="118" name="Google Shape;118;p13"/>
            <p:cNvCxnSpPr/>
            <p:nvPr/>
          </p:nvCxnSpPr>
          <p:spPr>
            <a:xfrm>
              <a:off x="2015025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185FC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19" name="Google Shape;119;p13"/>
            <p:cNvCxnSpPr/>
            <p:nvPr/>
          </p:nvCxnSpPr>
          <p:spPr>
            <a:xfrm>
              <a:off x="3415492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185FC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0" name="Google Shape;120;p13"/>
            <p:cNvCxnSpPr/>
            <p:nvPr/>
          </p:nvCxnSpPr>
          <p:spPr>
            <a:xfrm>
              <a:off x="4815958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185FC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1" name="Google Shape;121;p13"/>
            <p:cNvCxnSpPr/>
            <p:nvPr/>
          </p:nvCxnSpPr>
          <p:spPr>
            <a:xfrm>
              <a:off x="6216425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185FC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2" name="Google Shape;122;p13"/>
            <p:cNvCxnSpPr/>
            <p:nvPr/>
          </p:nvCxnSpPr>
          <p:spPr>
            <a:xfrm>
              <a:off x="7616892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185FC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23" name="Google Shape;123;p13"/>
            <p:cNvCxnSpPr/>
            <p:nvPr/>
          </p:nvCxnSpPr>
          <p:spPr>
            <a:xfrm>
              <a:off x="9017358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185FC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24" name="Google Shape;124;p13"/>
          <p:cNvGrpSpPr/>
          <p:nvPr/>
        </p:nvGrpSpPr>
        <p:grpSpPr>
          <a:xfrm>
            <a:off x="9109425" y="2820625"/>
            <a:ext cx="1191095" cy="338700"/>
            <a:chOff x="9109425" y="1278925"/>
            <a:chExt cx="1191095" cy="338700"/>
          </a:xfrm>
        </p:grpSpPr>
        <p:sp>
          <p:nvSpPr>
            <p:cNvPr id="125" name="Google Shape;125;p13"/>
            <p:cNvSpPr txBox="1"/>
            <p:nvPr/>
          </p:nvSpPr>
          <p:spPr>
            <a:xfrm>
              <a:off x="95220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185FC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185FC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91094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A5CC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" name="Google Shape;127;p13"/>
          <p:cNvGrpSpPr/>
          <p:nvPr/>
        </p:nvGrpSpPr>
        <p:grpSpPr>
          <a:xfrm>
            <a:off x="277275" y="4327900"/>
            <a:ext cx="10137600" cy="1429350"/>
            <a:chOff x="277275" y="1244500"/>
            <a:chExt cx="10137600" cy="1429350"/>
          </a:xfrm>
        </p:grpSpPr>
        <p:sp>
          <p:nvSpPr>
            <p:cNvPr id="128" name="Google Shape;128;p13"/>
            <p:cNvSpPr/>
            <p:nvPr/>
          </p:nvSpPr>
          <p:spPr>
            <a:xfrm>
              <a:off x="277275" y="1245325"/>
              <a:ext cx="1050900" cy="1426800"/>
            </a:xfrm>
            <a:prstGeom prst="roundRect">
              <a:avLst>
                <a:gd fmla="val 8645" name="adj"/>
              </a:avLst>
            </a:prstGeom>
            <a:solidFill>
              <a:srgbClr val="CF000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638175" y="1244950"/>
              <a:ext cx="9776700" cy="1428900"/>
            </a:xfrm>
            <a:prstGeom prst="roundRect">
              <a:avLst>
                <a:gd fmla="val 8645" name="adj"/>
              </a:avLst>
            </a:prstGeom>
            <a:solidFill>
              <a:srgbClr val="FFEE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3"/>
            <p:cNvSpPr txBox="1"/>
            <p:nvPr/>
          </p:nvSpPr>
          <p:spPr>
            <a:xfrm rot="-5400000">
              <a:off x="-243675" y="1765450"/>
              <a:ext cx="14268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YOUTUBE</a:t>
              </a:r>
              <a:endParaRPr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</p:grpSp>
      <p:grpSp>
        <p:nvGrpSpPr>
          <p:cNvPr id="131" name="Google Shape;131;p13"/>
          <p:cNvGrpSpPr/>
          <p:nvPr/>
        </p:nvGrpSpPr>
        <p:grpSpPr>
          <a:xfrm>
            <a:off x="706625" y="4362325"/>
            <a:ext cx="1191095" cy="338700"/>
            <a:chOff x="706625" y="1278925"/>
            <a:chExt cx="1191095" cy="338700"/>
          </a:xfrm>
        </p:grpSpPr>
        <p:sp>
          <p:nvSpPr>
            <p:cNvPr id="132" name="Google Shape;132;p13"/>
            <p:cNvSpPr txBox="1"/>
            <p:nvPr/>
          </p:nvSpPr>
          <p:spPr>
            <a:xfrm>
              <a:off x="11192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F000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CF000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33" name="Google Shape;133;p13"/>
            <p:cNvSpPr/>
            <p:nvPr/>
          </p:nvSpPr>
          <p:spPr>
            <a:xfrm>
              <a:off x="7066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9B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" name="Google Shape;134;p13"/>
          <p:cNvGrpSpPr/>
          <p:nvPr/>
        </p:nvGrpSpPr>
        <p:grpSpPr>
          <a:xfrm>
            <a:off x="2107092" y="4362325"/>
            <a:ext cx="1191095" cy="338700"/>
            <a:chOff x="2107092" y="1278925"/>
            <a:chExt cx="1191095" cy="338700"/>
          </a:xfrm>
        </p:grpSpPr>
        <p:sp>
          <p:nvSpPr>
            <p:cNvPr id="135" name="Google Shape;135;p13"/>
            <p:cNvSpPr txBox="1"/>
            <p:nvPr/>
          </p:nvSpPr>
          <p:spPr>
            <a:xfrm>
              <a:off x="2519686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F000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CF000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36" name="Google Shape;136;p13"/>
            <p:cNvSpPr/>
            <p:nvPr/>
          </p:nvSpPr>
          <p:spPr>
            <a:xfrm>
              <a:off x="2107092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9B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7" name="Google Shape;137;p13"/>
          <p:cNvGrpSpPr/>
          <p:nvPr/>
        </p:nvGrpSpPr>
        <p:grpSpPr>
          <a:xfrm>
            <a:off x="3507558" y="4362325"/>
            <a:ext cx="1191095" cy="338700"/>
            <a:chOff x="3507558" y="1278925"/>
            <a:chExt cx="1191095" cy="338700"/>
          </a:xfrm>
        </p:grpSpPr>
        <p:sp>
          <p:nvSpPr>
            <p:cNvPr id="138" name="Google Shape;138;p13"/>
            <p:cNvSpPr txBox="1"/>
            <p:nvPr/>
          </p:nvSpPr>
          <p:spPr>
            <a:xfrm>
              <a:off x="3920153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F000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CF000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39" name="Google Shape;139;p13"/>
            <p:cNvSpPr/>
            <p:nvPr/>
          </p:nvSpPr>
          <p:spPr>
            <a:xfrm>
              <a:off x="3507558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9B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" name="Google Shape;140;p13"/>
          <p:cNvGrpSpPr/>
          <p:nvPr/>
        </p:nvGrpSpPr>
        <p:grpSpPr>
          <a:xfrm>
            <a:off x="4908025" y="4362325"/>
            <a:ext cx="1191095" cy="338700"/>
            <a:chOff x="4908025" y="1278925"/>
            <a:chExt cx="1191095" cy="338700"/>
          </a:xfrm>
        </p:grpSpPr>
        <p:sp>
          <p:nvSpPr>
            <p:cNvPr id="141" name="Google Shape;141;p13"/>
            <p:cNvSpPr txBox="1"/>
            <p:nvPr/>
          </p:nvSpPr>
          <p:spPr>
            <a:xfrm>
              <a:off x="53206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F000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CF000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>
              <a:off x="49080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9B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" name="Google Shape;143;p13"/>
          <p:cNvGrpSpPr/>
          <p:nvPr/>
        </p:nvGrpSpPr>
        <p:grpSpPr>
          <a:xfrm>
            <a:off x="6308492" y="4362325"/>
            <a:ext cx="1191095" cy="338700"/>
            <a:chOff x="6308492" y="1278925"/>
            <a:chExt cx="1191095" cy="338700"/>
          </a:xfrm>
        </p:grpSpPr>
        <p:sp>
          <p:nvSpPr>
            <p:cNvPr id="144" name="Google Shape;144;p13"/>
            <p:cNvSpPr txBox="1"/>
            <p:nvPr/>
          </p:nvSpPr>
          <p:spPr>
            <a:xfrm>
              <a:off x="6721086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F000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CF000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>
              <a:off x="6308492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9B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6" name="Google Shape;146;p13"/>
          <p:cNvGrpSpPr/>
          <p:nvPr/>
        </p:nvGrpSpPr>
        <p:grpSpPr>
          <a:xfrm>
            <a:off x="7708958" y="4362325"/>
            <a:ext cx="1191095" cy="338700"/>
            <a:chOff x="7708958" y="1278925"/>
            <a:chExt cx="1191095" cy="338700"/>
          </a:xfrm>
        </p:grpSpPr>
        <p:sp>
          <p:nvSpPr>
            <p:cNvPr id="147" name="Google Shape;147;p13"/>
            <p:cNvSpPr txBox="1"/>
            <p:nvPr/>
          </p:nvSpPr>
          <p:spPr>
            <a:xfrm>
              <a:off x="8121553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F000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CF000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48" name="Google Shape;148;p13"/>
            <p:cNvSpPr/>
            <p:nvPr/>
          </p:nvSpPr>
          <p:spPr>
            <a:xfrm>
              <a:off x="7708958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9B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9" name="Google Shape;149;p13"/>
          <p:cNvGrpSpPr/>
          <p:nvPr/>
        </p:nvGrpSpPr>
        <p:grpSpPr>
          <a:xfrm>
            <a:off x="2015025" y="4328800"/>
            <a:ext cx="7002333" cy="1425900"/>
            <a:chOff x="2015025" y="1245400"/>
            <a:chExt cx="7002333" cy="1425900"/>
          </a:xfrm>
        </p:grpSpPr>
        <p:cxnSp>
          <p:nvCxnSpPr>
            <p:cNvPr id="150" name="Google Shape;150;p13"/>
            <p:cNvCxnSpPr/>
            <p:nvPr/>
          </p:nvCxnSpPr>
          <p:spPr>
            <a:xfrm>
              <a:off x="2015025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CF000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1" name="Google Shape;151;p13"/>
            <p:cNvCxnSpPr/>
            <p:nvPr/>
          </p:nvCxnSpPr>
          <p:spPr>
            <a:xfrm>
              <a:off x="3415492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CF000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2" name="Google Shape;152;p13"/>
            <p:cNvCxnSpPr/>
            <p:nvPr/>
          </p:nvCxnSpPr>
          <p:spPr>
            <a:xfrm>
              <a:off x="4815958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CF000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3" name="Google Shape;153;p13"/>
            <p:cNvCxnSpPr/>
            <p:nvPr/>
          </p:nvCxnSpPr>
          <p:spPr>
            <a:xfrm>
              <a:off x="6216425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CF000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4" name="Google Shape;154;p13"/>
            <p:cNvCxnSpPr/>
            <p:nvPr/>
          </p:nvCxnSpPr>
          <p:spPr>
            <a:xfrm>
              <a:off x="7616892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CF000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55" name="Google Shape;155;p13"/>
            <p:cNvCxnSpPr/>
            <p:nvPr/>
          </p:nvCxnSpPr>
          <p:spPr>
            <a:xfrm>
              <a:off x="9017358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CF000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56" name="Google Shape;156;p13"/>
          <p:cNvGrpSpPr/>
          <p:nvPr/>
        </p:nvGrpSpPr>
        <p:grpSpPr>
          <a:xfrm>
            <a:off x="9109425" y="4362325"/>
            <a:ext cx="1191095" cy="338700"/>
            <a:chOff x="9109425" y="1278925"/>
            <a:chExt cx="1191095" cy="338700"/>
          </a:xfrm>
        </p:grpSpPr>
        <p:sp>
          <p:nvSpPr>
            <p:cNvPr id="157" name="Google Shape;157;p13"/>
            <p:cNvSpPr txBox="1"/>
            <p:nvPr/>
          </p:nvSpPr>
          <p:spPr>
            <a:xfrm>
              <a:off x="95220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CF000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CF000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91094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F9B4B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" name="Google Shape;159;p13"/>
          <p:cNvGrpSpPr/>
          <p:nvPr/>
        </p:nvGrpSpPr>
        <p:grpSpPr>
          <a:xfrm>
            <a:off x="277275" y="5869600"/>
            <a:ext cx="10137600" cy="1429650"/>
            <a:chOff x="277275" y="1244500"/>
            <a:chExt cx="10137600" cy="1429650"/>
          </a:xfrm>
        </p:grpSpPr>
        <p:sp>
          <p:nvSpPr>
            <p:cNvPr id="160" name="Google Shape;160;p13"/>
            <p:cNvSpPr/>
            <p:nvPr/>
          </p:nvSpPr>
          <p:spPr>
            <a:xfrm>
              <a:off x="277275" y="1245325"/>
              <a:ext cx="1050900" cy="1426800"/>
            </a:xfrm>
            <a:prstGeom prst="roundRect">
              <a:avLst>
                <a:gd fmla="val 8645" name="adj"/>
              </a:avLst>
            </a:prstGeom>
            <a:solidFill>
              <a:srgbClr val="06C1A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13"/>
            <p:cNvSpPr/>
            <p:nvPr/>
          </p:nvSpPr>
          <p:spPr>
            <a:xfrm>
              <a:off x="638175" y="1244950"/>
              <a:ext cx="9776700" cy="1429200"/>
            </a:xfrm>
            <a:prstGeom prst="roundRect">
              <a:avLst>
                <a:gd fmla="val 8645" name="adj"/>
              </a:avLst>
            </a:prstGeom>
            <a:solidFill>
              <a:srgbClr val="E9FFFB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13"/>
            <p:cNvSpPr txBox="1"/>
            <p:nvPr/>
          </p:nvSpPr>
          <p:spPr>
            <a:xfrm rot="-5400000">
              <a:off x="-243675" y="1765450"/>
              <a:ext cx="1426800" cy="38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TIKTOK</a:t>
              </a:r>
              <a:endParaRPr sz="1300">
                <a:solidFill>
                  <a:schemeClr val="lt1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</p:grpSp>
      <p:grpSp>
        <p:nvGrpSpPr>
          <p:cNvPr id="163" name="Google Shape;163;p13"/>
          <p:cNvGrpSpPr/>
          <p:nvPr/>
        </p:nvGrpSpPr>
        <p:grpSpPr>
          <a:xfrm>
            <a:off x="706625" y="5904025"/>
            <a:ext cx="1191095" cy="338700"/>
            <a:chOff x="706625" y="1278925"/>
            <a:chExt cx="1191095" cy="338700"/>
          </a:xfrm>
        </p:grpSpPr>
        <p:sp>
          <p:nvSpPr>
            <p:cNvPr id="164" name="Google Shape;164;p13"/>
            <p:cNvSpPr txBox="1"/>
            <p:nvPr/>
          </p:nvSpPr>
          <p:spPr>
            <a:xfrm>
              <a:off x="11192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6C1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06C1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65" name="Google Shape;165;p13"/>
            <p:cNvSpPr/>
            <p:nvPr/>
          </p:nvSpPr>
          <p:spPr>
            <a:xfrm>
              <a:off x="7066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99DDD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6" name="Google Shape;166;p13"/>
          <p:cNvGrpSpPr/>
          <p:nvPr/>
        </p:nvGrpSpPr>
        <p:grpSpPr>
          <a:xfrm>
            <a:off x="2107092" y="5904025"/>
            <a:ext cx="1191095" cy="338700"/>
            <a:chOff x="2107092" y="1278925"/>
            <a:chExt cx="1191095" cy="338700"/>
          </a:xfrm>
        </p:grpSpPr>
        <p:sp>
          <p:nvSpPr>
            <p:cNvPr id="167" name="Google Shape;167;p13"/>
            <p:cNvSpPr txBox="1"/>
            <p:nvPr/>
          </p:nvSpPr>
          <p:spPr>
            <a:xfrm>
              <a:off x="2519686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6C1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06C1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68" name="Google Shape;168;p13"/>
            <p:cNvSpPr/>
            <p:nvPr/>
          </p:nvSpPr>
          <p:spPr>
            <a:xfrm>
              <a:off x="2107092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99DDD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" name="Google Shape;169;p13"/>
          <p:cNvGrpSpPr/>
          <p:nvPr/>
        </p:nvGrpSpPr>
        <p:grpSpPr>
          <a:xfrm>
            <a:off x="3507558" y="5904025"/>
            <a:ext cx="1191095" cy="338700"/>
            <a:chOff x="3507558" y="1278925"/>
            <a:chExt cx="1191095" cy="338700"/>
          </a:xfrm>
        </p:grpSpPr>
        <p:sp>
          <p:nvSpPr>
            <p:cNvPr id="170" name="Google Shape;170;p13"/>
            <p:cNvSpPr txBox="1"/>
            <p:nvPr/>
          </p:nvSpPr>
          <p:spPr>
            <a:xfrm>
              <a:off x="3920153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6C1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06C1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3507558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99DDD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" name="Google Shape;172;p13"/>
          <p:cNvGrpSpPr/>
          <p:nvPr/>
        </p:nvGrpSpPr>
        <p:grpSpPr>
          <a:xfrm>
            <a:off x="4908025" y="5904025"/>
            <a:ext cx="1191095" cy="338700"/>
            <a:chOff x="4908025" y="1278925"/>
            <a:chExt cx="1191095" cy="338700"/>
          </a:xfrm>
        </p:grpSpPr>
        <p:sp>
          <p:nvSpPr>
            <p:cNvPr id="173" name="Google Shape;173;p13"/>
            <p:cNvSpPr txBox="1"/>
            <p:nvPr/>
          </p:nvSpPr>
          <p:spPr>
            <a:xfrm>
              <a:off x="53206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6C1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06C1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9080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99DDD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5" name="Google Shape;175;p13"/>
          <p:cNvGrpSpPr/>
          <p:nvPr/>
        </p:nvGrpSpPr>
        <p:grpSpPr>
          <a:xfrm>
            <a:off x="6308492" y="5904025"/>
            <a:ext cx="1191095" cy="338700"/>
            <a:chOff x="6308492" y="1278925"/>
            <a:chExt cx="1191095" cy="338700"/>
          </a:xfrm>
        </p:grpSpPr>
        <p:sp>
          <p:nvSpPr>
            <p:cNvPr id="176" name="Google Shape;176;p13"/>
            <p:cNvSpPr txBox="1"/>
            <p:nvPr/>
          </p:nvSpPr>
          <p:spPr>
            <a:xfrm>
              <a:off x="6721086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6C1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06C1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77" name="Google Shape;177;p13"/>
            <p:cNvSpPr/>
            <p:nvPr/>
          </p:nvSpPr>
          <p:spPr>
            <a:xfrm>
              <a:off x="6308492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99DDD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" name="Google Shape;178;p13"/>
          <p:cNvGrpSpPr/>
          <p:nvPr/>
        </p:nvGrpSpPr>
        <p:grpSpPr>
          <a:xfrm>
            <a:off x="7708958" y="5904025"/>
            <a:ext cx="1191095" cy="338700"/>
            <a:chOff x="7708958" y="1278925"/>
            <a:chExt cx="1191095" cy="338700"/>
          </a:xfrm>
        </p:grpSpPr>
        <p:sp>
          <p:nvSpPr>
            <p:cNvPr id="179" name="Google Shape;179;p13"/>
            <p:cNvSpPr txBox="1"/>
            <p:nvPr/>
          </p:nvSpPr>
          <p:spPr>
            <a:xfrm>
              <a:off x="8121553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6C1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06C1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80" name="Google Shape;180;p13"/>
            <p:cNvSpPr/>
            <p:nvPr/>
          </p:nvSpPr>
          <p:spPr>
            <a:xfrm>
              <a:off x="7708958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99DDD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1" name="Google Shape;181;p13"/>
          <p:cNvGrpSpPr/>
          <p:nvPr/>
        </p:nvGrpSpPr>
        <p:grpSpPr>
          <a:xfrm>
            <a:off x="2015025" y="5870500"/>
            <a:ext cx="7002333" cy="1425900"/>
            <a:chOff x="2015025" y="1245400"/>
            <a:chExt cx="7002333" cy="1425900"/>
          </a:xfrm>
        </p:grpSpPr>
        <p:cxnSp>
          <p:nvCxnSpPr>
            <p:cNvPr id="182" name="Google Shape;182;p13"/>
            <p:cNvCxnSpPr/>
            <p:nvPr/>
          </p:nvCxnSpPr>
          <p:spPr>
            <a:xfrm>
              <a:off x="2015025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06C1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3" name="Google Shape;183;p13"/>
            <p:cNvCxnSpPr/>
            <p:nvPr/>
          </p:nvCxnSpPr>
          <p:spPr>
            <a:xfrm>
              <a:off x="3415492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06C1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4" name="Google Shape;184;p13"/>
            <p:cNvCxnSpPr/>
            <p:nvPr/>
          </p:nvCxnSpPr>
          <p:spPr>
            <a:xfrm>
              <a:off x="4815958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06C1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5" name="Google Shape;185;p13"/>
            <p:cNvCxnSpPr/>
            <p:nvPr/>
          </p:nvCxnSpPr>
          <p:spPr>
            <a:xfrm>
              <a:off x="6216425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06C1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6" name="Google Shape;186;p13"/>
            <p:cNvCxnSpPr/>
            <p:nvPr/>
          </p:nvCxnSpPr>
          <p:spPr>
            <a:xfrm>
              <a:off x="7616892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06C1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187" name="Google Shape;187;p13"/>
            <p:cNvCxnSpPr/>
            <p:nvPr/>
          </p:nvCxnSpPr>
          <p:spPr>
            <a:xfrm>
              <a:off x="9017358" y="1245400"/>
              <a:ext cx="0" cy="1425900"/>
            </a:xfrm>
            <a:prstGeom prst="straightConnector1">
              <a:avLst/>
            </a:prstGeom>
            <a:noFill/>
            <a:ln cap="flat" cmpd="sng" w="9525">
              <a:solidFill>
                <a:srgbClr val="06C1A6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grpSp>
        <p:nvGrpSpPr>
          <p:cNvPr id="188" name="Google Shape;188;p13"/>
          <p:cNvGrpSpPr/>
          <p:nvPr/>
        </p:nvGrpSpPr>
        <p:grpSpPr>
          <a:xfrm>
            <a:off x="9109425" y="5904025"/>
            <a:ext cx="1191095" cy="338700"/>
            <a:chOff x="9109425" y="1278925"/>
            <a:chExt cx="1191095" cy="338700"/>
          </a:xfrm>
        </p:grpSpPr>
        <p:sp>
          <p:nvSpPr>
            <p:cNvPr id="189" name="Google Shape;189;p13"/>
            <p:cNvSpPr txBox="1"/>
            <p:nvPr/>
          </p:nvSpPr>
          <p:spPr>
            <a:xfrm>
              <a:off x="9522020" y="1278925"/>
              <a:ext cx="7785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06C1A6"/>
                  </a:solidFill>
                  <a:latin typeface="Rubik Medium"/>
                  <a:ea typeface="Rubik Medium"/>
                  <a:cs typeface="Rubik Medium"/>
                  <a:sym typeface="Rubik Medium"/>
                </a:rPr>
                <a:t>TOPIC</a:t>
              </a:r>
              <a:endParaRPr sz="1000">
                <a:solidFill>
                  <a:srgbClr val="06C1A6"/>
                </a:solidFill>
                <a:latin typeface="Rubik Medium"/>
                <a:ea typeface="Rubik Medium"/>
                <a:cs typeface="Rubik Medium"/>
                <a:sym typeface="Rubik Medium"/>
              </a:endParaRPr>
            </a:p>
          </p:txBody>
        </p:sp>
        <p:sp>
          <p:nvSpPr>
            <p:cNvPr id="190" name="Google Shape;190;p13"/>
            <p:cNvSpPr/>
            <p:nvPr/>
          </p:nvSpPr>
          <p:spPr>
            <a:xfrm>
              <a:off x="9109425" y="1291525"/>
              <a:ext cx="313500" cy="313500"/>
            </a:xfrm>
            <a:prstGeom prst="roundRect">
              <a:avLst>
                <a:gd fmla="val 16667" name="adj"/>
              </a:avLst>
            </a:prstGeom>
            <a:solidFill>
              <a:srgbClr val="99DDD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