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Russo On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  <p15:guide id="3" pos="534">
          <p15:clr>
            <a:srgbClr val="9AA0A6"/>
          </p15:clr>
        </p15:guide>
        <p15:guide id="4" orient="horz" pos="1452">
          <p15:clr>
            <a:srgbClr val="9AA0A6"/>
          </p15:clr>
        </p15:guide>
        <p15:guide id="5" pos="1101">
          <p15:clr>
            <a:srgbClr val="9AA0A6"/>
          </p15:clr>
        </p15:guide>
        <p15:guide id="6" pos="119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  <p:guide pos="534"/>
        <p:guide pos="1452" orient="horz"/>
        <p:guide pos="1101"/>
        <p:guide pos="119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ssoO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3775" y="-28100"/>
            <a:ext cx="10779551" cy="76162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698840" y="622053"/>
            <a:ext cx="93237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300">
                <a:solidFill>
                  <a:schemeClr val="lt1"/>
                </a:solidFill>
                <a:latin typeface="Russo One"/>
                <a:ea typeface="Russo One"/>
                <a:cs typeface="Russo One"/>
                <a:sym typeface="Russo One"/>
              </a:rPr>
              <a:t>Weekly Class Schedule Template</a:t>
            </a:r>
            <a:endParaRPr sz="4300">
              <a:solidFill>
                <a:schemeClr val="lt1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847800" y="1573825"/>
            <a:ext cx="899400" cy="735300"/>
            <a:chOff x="847800" y="1573825"/>
            <a:chExt cx="899400" cy="735300"/>
          </a:xfrm>
        </p:grpSpPr>
        <p:sp>
          <p:nvSpPr>
            <p:cNvPr id="57" name="Google Shape;57;p13"/>
            <p:cNvSpPr/>
            <p:nvPr/>
          </p:nvSpPr>
          <p:spPr>
            <a:xfrm>
              <a:off x="847800" y="1573825"/>
              <a:ext cx="899400" cy="735300"/>
            </a:xfrm>
            <a:prstGeom prst="rect">
              <a:avLst/>
            </a:prstGeom>
            <a:solidFill>
              <a:srgbClr val="E94F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873200" y="1669675"/>
              <a:ext cx="8505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rPr>
                <a:t>Time</a:t>
              </a:r>
              <a:endParaRPr sz="2100">
                <a:solidFill>
                  <a:schemeClr val="lt1"/>
                </a:solidFill>
                <a:latin typeface="Russo One"/>
                <a:ea typeface="Russo One"/>
                <a:cs typeface="Russo One"/>
                <a:sym typeface="Russo One"/>
              </a:endParaRPr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1889989" y="1573825"/>
            <a:ext cx="1074963" cy="735300"/>
            <a:chOff x="1889989" y="1573825"/>
            <a:chExt cx="1074963" cy="735300"/>
          </a:xfrm>
        </p:grpSpPr>
        <p:sp>
          <p:nvSpPr>
            <p:cNvPr id="60" name="Google Shape;60;p13"/>
            <p:cNvSpPr/>
            <p:nvPr/>
          </p:nvSpPr>
          <p:spPr>
            <a:xfrm>
              <a:off x="1889989" y="1573825"/>
              <a:ext cx="1074963" cy="735300"/>
            </a:xfrm>
            <a:prstGeom prst="rect">
              <a:avLst/>
            </a:prstGeom>
            <a:solidFill>
              <a:srgbClr val="E94F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1920347" y="1669675"/>
              <a:ext cx="1016518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rPr>
                <a:t>MON</a:t>
              </a:r>
              <a:endParaRPr sz="2100">
                <a:solidFill>
                  <a:schemeClr val="lt1"/>
                </a:solidFill>
                <a:latin typeface="Russo One"/>
                <a:ea typeface="Russo One"/>
                <a:cs typeface="Russo One"/>
                <a:sym typeface="Russo One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3107714" y="1573825"/>
            <a:ext cx="1074900" cy="735300"/>
            <a:chOff x="1889989" y="1573825"/>
            <a:chExt cx="1074900" cy="735300"/>
          </a:xfrm>
        </p:grpSpPr>
        <p:sp>
          <p:nvSpPr>
            <p:cNvPr id="63" name="Google Shape;63;p13"/>
            <p:cNvSpPr/>
            <p:nvPr/>
          </p:nvSpPr>
          <p:spPr>
            <a:xfrm>
              <a:off x="1889989" y="1573825"/>
              <a:ext cx="1074900" cy="735300"/>
            </a:xfrm>
            <a:prstGeom prst="rect">
              <a:avLst/>
            </a:prstGeom>
            <a:solidFill>
              <a:srgbClr val="E94F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920347" y="1669675"/>
              <a:ext cx="10164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rPr>
                <a:t>TUE</a:t>
              </a:r>
              <a:endParaRPr sz="2100">
                <a:solidFill>
                  <a:schemeClr val="lt1"/>
                </a:solidFill>
                <a:latin typeface="Russo One"/>
                <a:ea typeface="Russo One"/>
                <a:cs typeface="Russo One"/>
                <a:sym typeface="Russo One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4325439" y="1573825"/>
            <a:ext cx="1074900" cy="735300"/>
            <a:chOff x="1889989" y="1573825"/>
            <a:chExt cx="1074900" cy="735300"/>
          </a:xfrm>
        </p:grpSpPr>
        <p:sp>
          <p:nvSpPr>
            <p:cNvPr id="66" name="Google Shape;66;p13"/>
            <p:cNvSpPr/>
            <p:nvPr/>
          </p:nvSpPr>
          <p:spPr>
            <a:xfrm>
              <a:off x="1889989" y="1573825"/>
              <a:ext cx="1074900" cy="735300"/>
            </a:xfrm>
            <a:prstGeom prst="rect">
              <a:avLst/>
            </a:prstGeom>
            <a:solidFill>
              <a:srgbClr val="E94F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1920347" y="1669675"/>
              <a:ext cx="10164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rPr>
                <a:t>WEB</a:t>
              </a:r>
              <a:endParaRPr sz="2100">
                <a:solidFill>
                  <a:schemeClr val="lt1"/>
                </a:solidFill>
                <a:latin typeface="Russo One"/>
                <a:ea typeface="Russo One"/>
                <a:cs typeface="Russo One"/>
                <a:sym typeface="Russo One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5543139" y="1573825"/>
            <a:ext cx="1074900" cy="735300"/>
            <a:chOff x="1889989" y="1573825"/>
            <a:chExt cx="1074900" cy="735300"/>
          </a:xfrm>
        </p:grpSpPr>
        <p:sp>
          <p:nvSpPr>
            <p:cNvPr id="69" name="Google Shape;69;p13"/>
            <p:cNvSpPr/>
            <p:nvPr/>
          </p:nvSpPr>
          <p:spPr>
            <a:xfrm>
              <a:off x="1889989" y="1573825"/>
              <a:ext cx="1074900" cy="735300"/>
            </a:xfrm>
            <a:prstGeom prst="rect">
              <a:avLst/>
            </a:prstGeom>
            <a:solidFill>
              <a:srgbClr val="E94F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1920347" y="1669675"/>
              <a:ext cx="10164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rPr>
                <a:t>THU</a:t>
              </a:r>
              <a:endParaRPr sz="2100">
                <a:solidFill>
                  <a:schemeClr val="lt1"/>
                </a:solidFill>
                <a:latin typeface="Russo One"/>
                <a:ea typeface="Russo One"/>
                <a:cs typeface="Russo One"/>
                <a:sym typeface="Russo One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6760839" y="1573825"/>
            <a:ext cx="1074900" cy="735300"/>
            <a:chOff x="1889989" y="1573825"/>
            <a:chExt cx="1074900" cy="735300"/>
          </a:xfrm>
        </p:grpSpPr>
        <p:sp>
          <p:nvSpPr>
            <p:cNvPr id="72" name="Google Shape;72;p13"/>
            <p:cNvSpPr/>
            <p:nvPr/>
          </p:nvSpPr>
          <p:spPr>
            <a:xfrm>
              <a:off x="1889989" y="1573825"/>
              <a:ext cx="1074900" cy="735300"/>
            </a:xfrm>
            <a:prstGeom prst="rect">
              <a:avLst/>
            </a:prstGeom>
            <a:solidFill>
              <a:srgbClr val="E94F3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1920347" y="1669675"/>
              <a:ext cx="10164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rPr>
                <a:t>FRI</a:t>
              </a:r>
              <a:endParaRPr sz="2100">
                <a:solidFill>
                  <a:schemeClr val="lt1"/>
                </a:solidFill>
                <a:latin typeface="Russo One"/>
                <a:ea typeface="Russo One"/>
                <a:cs typeface="Russo One"/>
                <a:sym typeface="Russo One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847800" y="2477850"/>
            <a:ext cx="6987939" cy="735300"/>
            <a:chOff x="847800" y="2477850"/>
            <a:chExt cx="6987939" cy="735300"/>
          </a:xfrm>
        </p:grpSpPr>
        <p:grpSp>
          <p:nvGrpSpPr>
            <p:cNvPr id="75" name="Google Shape;75;p13"/>
            <p:cNvGrpSpPr/>
            <p:nvPr/>
          </p:nvGrpSpPr>
          <p:grpSpPr>
            <a:xfrm>
              <a:off x="847800" y="2477850"/>
              <a:ext cx="899400" cy="735300"/>
              <a:chOff x="847800" y="2477850"/>
              <a:chExt cx="899400" cy="735300"/>
            </a:xfrm>
          </p:grpSpPr>
          <p:sp>
            <p:nvSpPr>
              <p:cNvPr id="76" name="Google Shape;76;p13"/>
              <p:cNvSpPr/>
              <p:nvPr/>
            </p:nvSpPr>
            <p:spPr>
              <a:xfrm>
                <a:off x="847800" y="2477850"/>
                <a:ext cx="899400" cy="735300"/>
              </a:xfrm>
              <a:prstGeom prst="rect">
                <a:avLst/>
              </a:prstGeom>
              <a:solidFill>
                <a:srgbClr val="41434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866536" y="2586900"/>
                <a:ext cx="850500" cy="51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07:00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-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08:00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</p:txBody>
          </p:sp>
        </p:grpSp>
        <p:sp>
          <p:nvSpPr>
            <p:cNvPr id="78" name="Google Shape;78;p13"/>
            <p:cNvSpPr/>
            <p:nvPr/>
          </p:nvSpPr>
          <p:spPr>
            <a:xfrm>
              <a:off x="188998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3107714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3254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55431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67608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847800" y="3367813"/>
            <a:ext cx="6987939" cy="735300"/>
            <a:chOff x="847800" y="2477850"/>
            <a:chExt cx="6987939" cy="735300"/>
          </a:xfrm>
        </p:grpSpPr>
        <p:grpSp>
          <p:nvGrpSpPr>
            <p:cNvPr id="84" name="Google Shape;84;p13"/>
            <p:cNvGrpSpPr/>
            <p:nvPr/>
          </p:nvGrpSpPr>
          <p:grpSpPr>
            <a:xfrm>
              <a:off x="847800" y="2477850"/>
              <a:ext cx="899400" cy="735300"/>
              <a:chOff x="847800" y="2477850"/>
              <a:chExt cx="899400" cy="735300"/>
            </a:xfrm>
          </p:grpSpPr>
          <p:sp>
            <p:nvSpPr>
              <p:cNvPr id="85" name="Google Shape;85;p13"/>
              <p:cNvSpPr/>
              <p:nvPr/>
            </p:nvSpPr>
            <p:spPr>
              <a:xfrm>
                <a:off x="847800" y="2477850"/>
                <a:ext cx="899400" cy="735300"/>
              </a:xfrm>
              <a:prstGeom prst="rect">
                <a:avLst/>
              </a:prstGeom>
              <a:solidFill>
                <a:srgbClr val="41434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866536" y="2586900"/>
                <a:ext cx="850500" cy="51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08:00 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-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09:00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</p:txBody>
          </p:sp>
        </p:grpSp>
        <p:sp>
          <p:nvSpPr>
            <p:cNvPr id="87" name="Google Shape;87;p13"/>
            <p:cNvSpPr/>
            <p:nvPr/>
          </p:nvSpPr>
          <p:spPr>
            <a:xfrm>
              <a:off x="188998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3107714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43254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55431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67608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847800" y="4257775"/>
            <a:ext cx="6987939" cy="735300"/>
            <a:chOff x="847800" y="2477850"/>
            <a:chExt cx="6987939" cy="735300"/>
          </a:xfrm>
        </p:grpSpPr>
        <p:grpSp>
          <p:nvGrpSpPr>
            <p:cNvPr id="93" name="Google Shape;93;p13"/>
            <p:cNvGrpSpPr/>
            <p:nvPr/>
          </p:nvGrpSpPr>
          <p:grpSpPr>
            <a:xfrm>
              <a:off x="847800" y="2477850"/>
              <a:ext cx="899400" cy="735300"/>
              <a:chOff x="847800" y="2477850"/>
              <a:chExt cx="899400" cy="735300"/>
            </a:xfrm>
          </p:grpSpPr>
          <p:sp>
            <p:nvSpPr>
              <p:cNvPr id="94" name="Google Shape;94;p13"/>
              <p:cNvSpPr/>
              <p:nvPr/>
            </p:nvSpPr>
            <p:spPr>
              <a:xfrm>
                <a:off x="847800" y="2477850"/>
                <a:ext cx="899400" cy="735300"/>
              </a:xfrm>
              <a:prstGeom prst="rect">
                <a:avLst/>
              </a:prstGeom>
              <a:solidFill>
                <a:srgbClr val="41434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866536" y="2586900"/>
                <a:ext cx="850500" cy="51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09:00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-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10:00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</p:txBody>
          </p:sp>
        </p:grpSp>
        <p:sp>
          <p:nvSpPr>
            <p:cNvPr id="96" name="Google Shape;96;p13"/>
            <p:cNvSpPr/>
            <p:nvPr/>
          </p:nvSpPr>
          <p:spPr>
            <a:xfrm>
              <a:off x="188998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107714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43254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55431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67608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847800" y="5147738"/>
            <a:ext cx="6987939" cy="735300"/>
            <a:chOff x="847800" y="2477850"/>
            <a:chExt cx="6987939" cy="735300"/>
          </a:xfrm>
        </p:grpSpPr>
        <p:grpSp>
          <p:nvGrpSpPr>
            <p:cNvPr id="102" name="Google Shape;102;p13"/>
            <p:cNvGrpSpPr/>
            <p:nvPr/>
          </p:nvGrpSpPr>
          <p:grpSpPr>
            <a:xfrm>
              <a:off x="847800" y="2477850"/>
              <a:ext cx="899400" cy="735300"/>
              <a:chOff x="847800" y="2477850"/>
              <a:chExt cx="899400" cy="735300"/>
            </a:xfrm>
          </p:grpSpPr>
          <p:sp>
            <p:nvSpPr>
              <p:cNvPr id="103" name="Google Shape;103;p13"/>
              <p:cNvSpPr/>
              <p:nvPr/>
            </p:nvSpPr>
            <p:spPr>
              <a:xfrm>
                <a:off x="847800" y="2477850"/>
                <a:ext cx="899400" cy="735300"/>
              </a:xfrm>
              <a:prstGeom prst="rect">
                <a:avLst/>
              </a:prstGeom>
              <a:solidFill>
                <a:srgbClr val="41434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866536" y="2586900"/>
                <a:ext cx="850500" cy="51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10:00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-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11:00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</p:txBody>
          </p:sp>
        </p:grpSp>
        <p:sp>
          <p:nvSpPr>
            <p:cNvPr id="105" name="Google Shape;105;p13"/>
            <p:cNvSpPr/>
            <p:nvPr/>
          </p:nvSpPr>
          <p:spPr>
            <a:xfrm>
              <a:off x="188998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3107714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3254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55431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67608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847800" y="6037700"/>
            <a:ext cx="6987939" cy="735300"/>
            <a:chOff x="847800" y="2477850"/>
            <a:chExt cx="6987939" cy="735300"/>
          </a:xfrm>
        </p:grpSpPr>
        <p:grpSp>
          <p:nvGrpSpPr>
            <p:cNvPr id="111" name="Google Shape;111;p13"/>
            <p:cNvGrpSpPr/>
            <p:nvPr/>
          </p:nvGrpSpPr>
          <p:grpSpPr>
            <a:xfrm>
              <a:off x="847800" y="2477850"/>
              <a:ext cx="899400" cy="735300"/>
              <a:chOff x="847800" y="2477850"/>
              <a:chExt cx="899400" cy="735300"/>
            </a:xfrm>
          </p:grpSpPr>
          <p:sp>
            <p:nvSpPr>
              <p:cNvPr id="112" name="Google Shape;112;p13"/>
              <p:cNvSpPr/>
              <p:nvPr/>
            </p:nvSpPr>
            <p:spPr>
              <a:xfrm>
                <a:off x="847800" y="2477850"/>
                <a:ext cx="899400" cy="735300"/>
              </a:xfrm>
              <a:prstGeom prst="rect">
                <a:avLst/>
              </a:prstGeom>
              <a:solidFill>
                <a:srgbClr val="41434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866536" y="2586900"/>
                <a:ext cx="850500" cy="51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11:00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-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  <a:p>
                <a:pPr indent="0" lvl="0" marL="0" rtl="0" algn="ctr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chemeClr val="lt1"/>
                    </a:solidFill>
                    <a:latin typeface="Russo One"/>
                    <a:ea typeface="Russo One"/>
                    <a:cs typeface="Russo One"/>
                    <a:sym typeface="Russo One"/>
                  </a:rPr>
                  <a:t>12:00</a:t>
                </a:r>
                <a:endParaRPr>
                  <a:solidFill>
                    <a:schemeClr val="lt1"/>
                  </a:solidFill>
                  <a:latin typeface="Russo One"/>
                  <a:ea typeface="Russo One"/>
                  <a:cs typeface="Russo One"/>
                  <a:sym typeface="Russo One"/>
                </a:endParaRPr>
              </a:p>
            </p:txBody>
          </p:sp>
        </p:grpSp>
        <p:sp>
          <p:nvSpPr>
            <p:cNvPr id="114" name="Google Shape;114;p13"/>
            <p:cNvSpPr/>
            <p:nvPr/>
          </p:nvSpPr>
          <p:spPr>
            <a:xfrm>
              <a:off x="188998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3107714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43254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55431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6760839" y="2477850"/>
              <a:ext cx="1074900" cy="735300"/>
            </a:xfrm>
            <a:prstGeom prst="rect">
              <a:avLst/>
            </a:prstGeom>
            <a:solidFill>
              <a:srgbClr val="ECEE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3"/>
          <p:cNvSpPr/>
          <p:nvPr/>
        </p:nvSpPr>
        <p:spPr>
          <a:xfrm>
            <a:off x="8006800" y="1573825"/>
            <a:ext cx="1829700" cy="5199300"/>
          </a:xfrm>
          <a:prstGeom prst="rect">
            <a:avLst/>
          </a:prstGeom>
          <a:solidFill>
            <a:srgbClr val="ECEE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 txBox="1"/>
          <p:nvPr/>
        </p:nvSpPr>
        <p:spPr>
          <a:xfrm>
            <a:off x="8184851" y="1669675"/>
            <a:ext cx="1473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1D1D1B"/>
                </a:solidFill>
                <a:latin typeface="Russo One"/>
                <a:ea typeface="Russo One"/>
                <a:cs typeface="Russo One"/>
                <a:sym typeface="Russo One"/>
              </a:rPr>
              <a:t>Notes:</a:t>
            </a:r>
            <a:endParaRPr sz="2100">
              <a:solidFill>
                <a:srgbClr val="1D1D1B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