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ubik Light"/>
      <p:regular r:id="rId7"/>
      <p:bold r:id="rId8"/>
      <p:italic r:id="rId9"/>
      <p:boldItalic r:id="rId10"/>
    </p:embeddedFont>
    <p:embeddedFont>
      <p:font typeface="Rubik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27">
          <p15:clr>
            <a:srgbClr val="747775"/>
          </p15:clr>
        </p15:guide>
        <p15:guide id="2" pos="453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7"/>
        <p:guide pos="453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ubik-regular.fntdata"/><Relationship Id="rId10" Type="http://schemas.openxmlformats.org/officeDocument/2006/relationships/font" Target="fonts/RubikLight-boldItalic.fntdata"/><Relationship Id="rId13" Type="http://schemas.openxmlformats.org/officeDocument/2006/relationships/font" Target="fonts/Rubik-italic.fntdata"/><Relationship Id="rId12" Type="http://schemas.openxmlformats.org/officeDocument/2006/relationships/font" Target="fonts/Rubik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ubikLight-italic.fntdata"/><Relationship Id="rId14" Type="http://schemas.openxmlformats.org/officeDocument/2006/relationships/font" Target="fonts/Rubik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ubikLight-regular.fntdata"/><Relationship Id="rId8" Type="http://schemas.openxmlformats.org/officeDocument/2006/relationships/font" Target="fonts/RubikL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360000" y="233325"/>
            <a:ext cx="6840677" cy="492600"/>
            <a:chOff x="360000" y="233325"/>
            <a:chExt cx="6840677" cy="49260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360000" y="233325"/>
              <a:ext cx="4252800" cy="49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3200">
                  <a:solidFill>
                    <a:srgbClr val="1D1D1D"/>
                  </a:solidFill>
                  <a:latin typeface="Rubik"/>
                  <a:ea typeface="Rubik"/>
                  <a:cs typeface="Rubik"/>
                  <a:sym typeface="Rubik"/>
                </a:rPr>
                <a:t>WEEKLY CHECKLIST</a:t>
              </a:r>
              <a:endParaRPr b="1" sz="3200">
                <a:solidFill>
                  <a:srgbClr val="1D1D1D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grpSp>
          <p:nvGrpSpPr>
            <p:cNvPr id="56" name="Google Shape;56;p13"/>
            <p:cNvGrpSpPr/>
            <p:nvPr/>
          </p:nvGrpSpPr>
          <p:grpSpPr>
            <a:xfrm>
              <a:off x="4793324" y="460150"/>
              <a:ext cx="1194301" cy="200100"/>
              <a:chOff x="4793324" y="460150"/>
              <a:chExt cx="1194301" cy="200100"/>
            </a:xfrm>
          </p:grpSpPr>
          <p:sp>
            <p:nvSpPr>
              <p:cNvPr id="57" name="Google Shape;57;p13"/>
              <p:cNvSpPr txBox="1"/>
              <p:nvPr/>
            </p:nvSpPr>
            <p:spPr>
              <a:xfrm>
                <a:off x="4793324" y="460150"/>
                <a:ext cx="6693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D1D1D"/>
                    </a:solidFill>
                    <a:latin typeface="Rubik Light"/>
                    <a:ea typeface="Rubik Light"/>
                    <a:cs typeface="Rubik Light"/>
                    <a:sym typeface="Rubik Light"/>
                  </a:rPr>
                  <a:t>MONTH:</a:t>
                </a:r>
                <a:endParaRPr sz="13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  <p:cxnSp>
            <p:nvCxnSpPr>
              <p:cNvPr id="58" name="Google Shape;58;p13"/>
              <p:cNvCxnSpPr/>
              <p:nvPr/>
            </p:nvCxnSpPr>
            <p:spPr>
              <a:xfrm>
                <a:off x="5467425" y="618225"/>
                <a:ext cx="520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231F2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59" name="Google Shape;59;p13"/>
            <p:cNvGrpSpPr/>
            <p:nvPr/>
          </p:nvGrpSpPr>
          <p:grpSpPr>
            <a:xfrm>
              <a:off x="6095149" y="460150"/>
              <a:ext cx="1105528" cy="200100"/>
              <a:chOff x="6095149" y="460150"/>
              <a:chExt cx="1105528" cy="200100"/>
            </a:xfrm>
          </p:grpSpPr>
          <p:sp>
            <p:nvSpPr>
              <p:cNvPr id="60" name="Google Shape;60;p13"/>
              <p:cNvSpPr txBox="1"/>
              <p:nvPr/>
            </p:nvSpPr>
            <p:spPr>
              <a:xfrm>
                <a:off x="6095149" y="460150"/>
                <a:ext cx="6693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1D1D1D"/>
                    </a:solidFill>
                    <a:latin typeface="Rubik Light"/>
                    <a:ea typeface="Rubik Light"/>
                    <a:cs typeface="Rubik Light"/>
                    <a:sym typeface="Rubik Light"/>
                  </a:rPr>
                  <a:t>WEEK:</a:t>
                </a:r>
                <a:endParaRPr sz="13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  <p:cxnSp>
            <p:nvCxnSpPr>
              <p:cNvPr id="61" name="Google Shape;61;p13"/>
              <p:cNvCxnSpPr/>
              <p:nvPr/>
            </p:nvCxnSpPr>
            <p:spPr>
              <a:xfrm>
                <a:off x="6662777" y="618225"/>
                <a:ext cx="53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231F2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62" name="Google Shape;62;p13"/>
          <p:cNvGrpSpPr/>
          <p:nvPr/>
        </p:nvGrpSpPr>
        <p:grpSpPr>
          <a:xfrm>
            <a:off x="358650" y="1011572"/>
            <a:ext cx="6821150" cy="158300"/>
            <a:chOff x="358650" y="1011572"/>
            <a:chExt cx="6821150" cy="158300"/>
          </a:xfrm>
        </p:grpSpPr>
        <p:sp>
          <p:nvSpPr>
            <p:cNvPr id="63" name="Google Shape;63;p13"/>
            <p:cNvSpPr txBox="1"/>
            <p:nvPr/>
          </p:nvSpPr>
          <p:spPr>
            <a:xfrm>
              <a:off x="358650" y="1015972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#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838202" y="1011572"/>
              <a:ext cx="1777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TASKS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4060052" y="1011575"/>
              <a:ext cx="4533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SUN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4508450" y="1011575"/>
              <a:ext cx="438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MON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4946025" y="1011575"/>
              <a:ext cx="438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TUE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5392400" y="1011575"/>
              <a:ext cx="438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WED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5837975" y="1011575"/>
              <a:ext cx="438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THU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6290550" y="1011575"/>
              <a:ext cx="420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FRI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6758900" y="1011575"/>
              <a:ext cx="420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SAT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363050" y="927550"/>
            <a:ext cx="6839400" cy="9495900"/>
            <a:chOff x="363050" y="927550"/>
            <a:chExt cx="6839400" cy="9495900"/>
          </a:xfrm>
        </p:grpSpPr>
        <p:cxnSp>
          <p:nvCxnSpPr>
            <p:cNvPr id="73" name="Google Shape;73;p13"/>
            <p:cNvCxnSpPr/>
            <p:nvPr/>
          </p:nvCxnSpPr>
          <p:spPr>
            <a:xfrm>
              <a:off x="363050" y="929071"/>
              <a:ext cx="6839400" cy="0"/>
            </a:xfrm>
            <a:prstGeom prst="straightConnector1">
              <a:avLst/>
            </a:prstGeom>
            <a:noFill/>
            <a:ln cap="flat" cmpd="sng" w="19050">
              <a:solidFill>
                <a:srgbClr val="231F2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363050" y="1241371"/>
              <a:ext cx="6839400" cy="0"/>
            </a:xfrm>
            <a:prstGeom prst="straightConnector1">
              <a:avLst/>
            </a:prstGeom>
            <a:noFill/>
            <a:ln cap="flat" cmpd="sng" w="19050">
              <a:solidFill>
                <a:srgbClr val="231F2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4067875" y="927550"/>
              <a:ext cx="0" cy="949590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>
              <a:off x="4508750" y="927550"/>
              <a:ext cx="0" cy="949590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>
              <a:off x="4949675" y="927550"/>
              <a:ext cx="0" cy="949590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>
              <a:off x="5390550" y="927550"/>
              <a:ext cx="0" cy="949590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79" name="Google Shape;79;p13"/>
            <p:cNvCxnSpPr/>
            <p:nvPr/>
          </p:nvCxnSpPr>
          <p:spPr>
            <a:xfrm>
              <a:off x="5831425" y="927550"/>
              <a:ext cx="0" cy="949590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0" name="Google Shape;80;p13"/>
            <p:cNvCxnSpPr/>
            <p:nvPr/>
          </p:nvCxnSpPr>
          <p:spPr>
            <a:xfrm>
              <a:off x="6272350" y="927550"/>
              <a:ext cx="0" cy="949590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1" name="Google Shape;81;p13"/>
            <p:cNvCxnSpPr/>
            <p:nvPr/>
          </p:nvCxnSpPr>
          <p:spPr>
            <a:xfrm>
              <a:off x="6713225" y="927550"/>
              <a:ext cx="0" cy="949590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2" name="Google Shape;82;p13"/>
            <p:cNvCxnSpPr/>
            <p:nvPr/>
          </p:nvCxnSpPr>
          <p:spPr>
            <a:xfrm>
              <a:off x="723050" y="927550"/>
              <a:ext cx="0" cy="949590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3" name="Google Shape;83;p13"/>
            <p:cNvCxnSpPr/>
            <p:nvPr/>
          </p:nvCxnSpPr>
          <p:spPr>
            <a:xfrm>
              <a:off x="363050" y="1595796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4" name="Google Shape;84;p13"/>
            <p:cNvCxnSpPr/>
            <p:nvPr/>
          </p:nvCxnSpPr>
          <p:spPr>
            <a:xfrm>
              <a:off x="363050" y="1953921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5" name="Google Shape;85;p13"/>
            <p:cNvCxnSpPr/>
            <p:nvPr/>
          </p:nvCxnSpPr>
          <p:spPr>
            <a:xfrm>
              <a:off x="363050" y="2309921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6" name="Google Shape;86;p13"/>
            <p:cNvCxnSpPr/>
            <p:nvPr/>
          </p:nvCxnSpPr>
          <p:spPr>
            <a:xfrm>
              <a:off x="363050" y="2672196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7" name="Google Shape;87;p13"/>
            <p:cNvCxnSpPr/>
            <p:nvPr/>
          </p:nvCxnSpPr>
          <p:spPr>
            <a:xfrm>
              <a:off x="363050" y="3028196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363050" y="3385746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363050" y="3740996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>
              <a:off x="363050" y="4096096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>
              <a:off x="363050" y="4458321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13"/>
            <p:cNvCxnSpPr/>
            <p:nvPr/>
          </p:nvCxnSpPr>
          <p:spPr>
            <a:xfrm>
              <a:off x="363050" y="4816071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3" name="Google Shape;93;p13"/>
            <p:cNvCxnSpPr/>
            <p:nvPr/>
          </p:nvCxnSpPr>
          <p:spPr>
            <a:xfrm>
              <a:off x="363050" y="5173821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4" name="Google Shape;94;p13"/>
            <p:cNvCxnSpPr/>
            <p:nvPr/>
          </p:nvCxnSpPr>
          <p:spPr>
            <a:xfrm>
              <a:off x="363050" y="5531571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5" name="Google Shape;95;p13"/>
            <p:cNvCxnSpPr/>
            <p:nvPr/>
          </p:nvCxnSpPr>
          <p:spPr>
            <a:xfrm>
              <a:off x="363050" y="5889296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6" name="Google Shape;96;p13"/>
            <p:cNvCxnSpPr/>
            <p:nvPr/>
          </p:nvCxnSpPr>
          <p:spPr>
            <a:xfrm>
              <a:off x="363050" y="6247046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7" name="Google Shape;97;p13"/>
            <p:cNvCxnSpPr/>
            <p:nvPr/>
          </p:nvCxnSpPr>
          <p:spPr>
            <a:xfrm>
              <a:off x="363050" y="6600321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8" name="Google Shape;98;p13"/>
            <p:cNvCxnSpPr/>
            <p:nvPr/>
          </p:nvCxnSpPr>
          <p:spPr>
            <a:xfrm>
              <a:off x="363050" y="6958046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9" name="Google Shape;99;p13"/>
            <p:cNvCxnSpPr/>
            <p:nvPr/>
          </p:nvCxnSpPr>
          <p:spPr>
            <a:xfrm>
              <a:off x="363050" y="7320271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0" name="Google Shape;100;p13"/>
            <p:cNvCxnSpPr/>
            <p:nvPr/>
          </p:nvCxnSpPr>
          <p:spPr>
            <a:xfrm>
              <a:off x="363050" y="7669071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1" name="Google Shape;101;p13"/>
            <p:cNvCxnSpPr/>
            <p:nvPr/>
          </p:nvCxnSpPr>
          <p:spPr>
            <a:xfrm>
              <a:off x="363050" y="8035771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2" name="Google Shape;102;p13"/>
            <p:cNvCxnSpPr/>
            <p:nvPr/>
          </p:nvCxnSpPr>
          <p:spPr>
            <a:xfrm>
              <a:off x="363050" y="8384571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3" name="Google Shape;103;p13"/>
            <p:cNvCxnSpPr/>
            <p:nvPr/>
          </p:nvCxnSpPr>
          <p:spPr>
            <a:xfrm>
              <a:off x="363050" y="8746796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4" name="Google Shape;104;p13"/>
            <p:cNvCxnSpPr/>
            <p:nvPr/>
          </p:nvCxnSpPr>
          <p:spPr>
            <a:xfrm>
              <a:off x="363050" y="9104546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5" name="Google Shape;105;p13"/>
            <p:cNvCxnSpPr/>
            <p:nvPr/>
          </p:nvCxnSpPr>
          <p:spPr>
            <a:xfrm>
              <a:off x="363050" y="9462296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6" name="Google Shape;106;p13"/>
            <p:cNvCxnSpPr/>
            <p:nvPr/>
          </p:nvCxnSpPr>
          <p:spPr>
            <a:xfrm>
              <a:off x="363050" y="9820046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7" name="Google Shape;107;p13"/>
            <p:cNvCxnSpPr/>
            <p:nvPr/>
          </p:nvCxnSpPr>
          <p:spPr>
            <a:xfrm>
              <a:off x="363050" y="10173321"/>
              <a:ext cx="68394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08" name="Google Shape;108;p13"/>
          <p:cNvGrpSpPr/>
          <p:nvPr/>
        </p:nvGrpSpPr>
        <p:grpSpPr>
          <a:xfrm>
            <a:off x="358650" y="1341634"/>
            <a:ext cx="358500" cy="8732000"/>
            <a:chOff x="358650" y="1341634"/>
            <a:chExt cx="358500" cy="8732000"/>
          </a:xfrm>
        </p:grpSpPr>
        <p:sp>
          <p:nvSpPr>
            <p:cNvPr id="109" name="Google Shape;109;p13"/>
            <p:cNvSpPr txBox="1"/>
            <p:nvPr/>
          </p:nvSpPr>
          <p:spPr>
            <a:xfrm>
              <a:off x="358650" y="1341634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1.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358650" y="1697909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2</a:t>
              </a: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358650" y="2054971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3</a:t>
              </a: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358650" y="2414109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4</a:t>
              </a: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358650" y="2773246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5</a:t>
              </a: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14" name="Google Shape;114;p13"/>
            <p:cNvSpPr txBox="1"/>
            <p:nvPr/>
          </p:nvSpPr>
          <p:spPr>
            <a:xfrm>
              <a:off x="358650" y="3130021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6</a:t>
              </a: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358650" y="3486421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7</a:t>
              </a: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358650" y="3841596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8</a:t>
              </a: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358650" y="4200259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9</a:t>
              </a: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358650" y="4560246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10.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358650" y="4926247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11.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358650" y="5283997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12.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21" name="Google Shape;121;p13"/>
            <p:cNvSpPr txBox="1"/>
            <p:nvPr/>
          </p:nvSpPr>
          <p:spPr>
            <a:xfrm>
              <a:off x="358650" y="5641722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13.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22" name="Google Shape;122;p13"/>
            <p:cNvSpPr txBox="1"/>
            <p:nvPr/>
          </p:nvSpPr>
          <p:spPr>
            <a:xfrm>
              <a:off x="358650" y="5991221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14.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23" name="Google Shape;123;p13"/>
            <p:cNvSpPr txBox="1"/>
            <p:nvPr/>
          </p:nvSpPr>
          <p:spPr>
            <a:xfrm>
              <a:off x="358650" y="6346734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15.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24" name="Google Shape;124;p13"/>
            <p:cNvSpPr txBox="1"/>
            <p:nvPr/>
          </p:nvSpPr>
          <p:spPr>
            <a:xfrm>
              <a:off x="358650" y="6702234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16.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25" name="Google Shape;125;p13"/>
            <p:cNvSpPr txBox="1"/>
            <p:nvPr/>
          </p:nvSpPr>
          <p:spPr>
            <a:xfrm>
              <a:off x="358650" y="7062209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17.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358650" y="7417721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18.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27" name="Google Shape;127;p13"/>
            <p:cNvSpPr txBox="1"/>
            <p:nvPr/>
          </p:nvSpPr>
          <p:spPr>
            <a:xfrm>
              <a:off x="358650" y="7775471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19.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358650" y="8133221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20</a:t>
              </a: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29" name="Google Shape;129;p13"/>
            <p:cNvSpPr txBox="1"/>
            <p:nvPr/>
          </p:nvSpPr>
          <p:spPr>
            <a:xfrm>
              <a:off x="358650" y="8488734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21</a:t>
              </a: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30" name="Google Shape;130;p13"/>
            <p:cNvSpPr txBox="1"/>
            <p:nvPr/>
          </p:nvSpPr>
          <p:spPr>
            <a:xfrm>
              <a:off x="358650" y="8848721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22</a:t>
              </a: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31" name="Google Shape;131;p13"/>
            <p:cNvSpPr txBox="1"/>
            <p:nvPr/>
          </p:nvSpPr>
          <p:spPr>
            <a:xfrm>
              <a:off x="358650" y="9206471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23</a:t>
              </a: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32" name="Google Shape;132;p13"/>
            <p:cNvSpPr txBox="1"/>
            <p:nvPr/>
          </p:nvSpPr>
          <p:spPr>
            <a:xfrm>
              <a:off x="358650" y="9564221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24</a:t>
              </a: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sp>
          <p:nvSpPr>
            <p:cNvPr id="133" name="Google Shape;133;p13"/>
            <p:cNvSpPr txBox="1"/>
            <p:nvPr/>
          </p:nvSpPr>
          <p:spPr>
            <a:xfrm>
              <a:off x="358650" y="9919734"/>
              <a:ext cx="3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25</a:t>
              </a:r>
              <a:r>
                <a:rPr lang="uk" sz="1000">
                  <a:solidFill>
                    <a:srgbClr val="1D1D1D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.</a:t>
              </a:r>
              <a:endParaRPr sz="1000">
                <a:solidFill>
                  <a:srgbClr val="1D1D1D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