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2000" cx="7560000"/>
  <p:notesSz cx="6858000" cy="9144000"/>
  <p:embeddedFontLst>
    <p:embeddedFont>
      <p:font typeface="Abril Fatface"/>
      <p:regular r:id="rId9"/>
    </p:embeddedFont>
    <p:embeddedFont>
      <p:font typeface="Poppins"/>
      <p:regular r:id="rId10"/>
      <p:bold r:id="rId11"/>
      <p:italic r:id="rId12"/>
      <p:boldItalic r:id="rId13"/>
    </p:embeddedFont>
    <p:embeddedFont>
      <p:font typeface="Poppins Light"/>
      <p:regular r:id="rId14"/>
      <p:bold r:id="rId15"/>
      <p:italic r:id="rId16"/>
      <p:boldItalic r:id="rId17"/>
    </p:embeddedFont>
    <p:embeddedFont>
      <p:font typeface="Poppins SemiBol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624">
          <p15:clr>
            <a:srgbClr val="747775"/>
          </p15:clr>
        </p15:guide>
        <p15:guide id="3" orient="horz" pos="6037">
          <p15:clr>
            <a:srgbClr val="747775"/>
          </p15:clr>
        </p15:guide>
        <p15:guide id="4" orient="horz" pos="377">
          <p15:clr>
            <a:srgbClr val="747775"/>
          </p15:clr>
        </p15:guide>
        <p15:guide id="5" orient="horz" pos="2081">
          <p15:clr>
            <a:srgbClr val="747775"/>
          </p15:clr>
        </p15:guide>
        <p15:guide id="6" orient="horz" pos="2483">
          <p15:clr>
            <a:srgbClr val="747775"/>
          </p15:clr>
        </p15:guide>
        <p15:guide id="7" orient="horz" pos="2224">
          <p15:clr>
            <a:srgbClr val="747775"/>
          </p15:clr>
        </p15:guide>
        <p15:guide id="8" orient="horz" pos="4479">
          <p15:clr>
            <a:srgbClr val="747775"/>
          </p15:clr>
        </p15:guide>
        <p15:guide id="9" orient="horz" pos="263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624"/>
        <p:guide pos="6037" orient="horz"/>
        <p:guide pos="377" orient="horz"/>
        <p:guide pos="2081" orient="horz"/>
        <p:guide pos="2483" orient="horz"/>
        <p:guide pos="2224" orient="horz"/>
        <p:guide pos="4479" orient="horz"/>
        <p:guide pos="263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italic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21" Type="http://schemas.openxmlformats.org/officeDocument/2006/relationships/font" Target="fonts/PoppinsSemiBold-boldItalic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brilFatface-regular.fntdata"/><Relationship Id="rId15" Type="http://schemas.openxmlformats.org/officeDocument/2006/relationships/font" Target="fonts/PoppinsLight-bold.fntdata"/><Relationship Id="rId14" Type="http://schemas.openxmlformats.org/officeDocument/2006/relationships/font" Target="fonts/PoppinsLight-regular.fntdata"/><Relationship Id="rId17" Type="http://schemas.openxmlformats.org/officeDocument/2006/relationships/font" Target="fonts/PoppinsLight-boldItalic.fntdata"/><Relationship Id="rId16" Type="http://schemas.openxmlformats.org/officeDocument/2006/relationships/font" Target="fonts/PoppinsLigh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bold.fntdata"/><Relationship Id="rId6" Type="http://schemas.openxmlformats.org/officeDocument/2006/relationships/slide" Target="slides/slide1.xml"/><Relationship Id="rId18" Type="http://schemas.openxmlformats.org/officeDocument/2006/relationships/font" Target="fonts/Poppi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0b9cbb71f_0_1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0b9cbb71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0b9cbb71f_0_30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0b9cbb71f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988313" y="1475300"/>
            <a:ext cx="6581700" cy="0"/>
          </a:xfrm>
          <a:prstGeom prst="straightConnector1">
            <a:avLst/>
          </a:prstGeom>
          <a:noFill/>
          <a:ln cap="flat" cmpd="sng" w="9525">
            <a:solidFill>
              <a:srgbClr val="B2B2B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13"/>
          <p:cNvCxnSpPr/>
          <p:nvPr/>
        </p:nvCxnSpPr>
        <p:spPr>
          <a:xfrm>
            <a:off x="988313" y="10119400"/>
            <a:ext cx="6581700" cy="0"/>
          </a:xfrm>
          <a:prstGeom prst="straightConnector1">
            <a:avLst/>
          </a:prstGeom>
          <a:noFill/>
          <a:ln cap="flat" cmpd="sng" w="9525">
            <a:solidFill>
              <a:srgbClr val="B2B2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/>
          <p:nvPr/>
        </p:nvSpPr>
        <p:spPr>
          <a:xfrm>
            <a:off x="0" y="0"/>
            <a:ext cx="540600" cy="10692300"/>
          </a:xfrm>
          <a:prstGeom prst="rect">
            <a:avLst/>
          </a:prstGeom>
          <a:solidFill>
            <a:srgbClr val="DCD8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988313" y="6538375"/>
            <a:ext cx="6581700" cy="129300"/>
            <a:chOff x="988313" y="6538375"/>
            <a:chExt cx="6581700" cy="129300"/>
          </a:xfrm>
        </p:grpSpPr>
        <p:cxnSp>
          <p:nvCxnSpPr>
            <p:cNvPr id="58" name="Google Shape;58;p13"/>
            <p:cNvCxnSpPr/>
            <p:nvPr/>
          </p:nvCxnSpPr>
          <p:spPr>
            <a:xfrm>
              <a:off x="988313" y="6603025"/>
              <a:ext cx="6581700" cy="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" name="Google Shape;59;p13"/>
            <p:cNvSpPr/>
            <p:nvPr/>
          </p:nvSpPr>
          <p:spPr>
            <a:xfrm>
              <a:off x="990000" y="6538375"/>
              <a:ext cx="129300" cy="129300"/>
            </a:xfrm>
            <a:prstGeom prst="ellipse">
              <a:avLst/>
            </a:prstGeom>
            <a:solidFill>
              <a:srgbClr val="B2B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13"/>
          <p:cNvSpPr/>
          <p:nvPr/>
        </p:nvSpPr>
        <p:spPr>
          <a:xfrm rot="-5400000">
            <a:off x="3785850" y="-885300"/>
            <a:ext cx="1000800" cy="65814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B2B2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990175" y="477013"/>
            <a:ext cx="4321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rPr>
              <a:t>Week Itinerary</a:t>
            </a:r>
            <a:endParaRPr sz="4100">
              <a:solidFill>
                <a:srgbClr val="43362D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71756" y="1143544"/>
            <a:ext cx="4321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J u n e  4  -  J u n e  1 0</a:t>
            </a:r>
            <a:endParaRPr sz="1800">
              <a:solidFill>
                <a:srgbClr val="4336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224153" y="2036825"/>
            <a:ext cx="2123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Flight #:</a:t>
            </a:r>
            <a:r>
              <a:rPr lang="ru" sz="18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ru" sz="10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0123-4546-789</a:t>
            </a:r>
            <a:endParaRPr sz="1000">
              <a:solidFill>
                <a:srgbClr val="4336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24153" y="2457428"/>
            <a:ext cx="2123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Arrival:</a:t>
            </a:r>
            <a:r>
              <a:rPr b="1" lang="ru" sz="12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" sz="10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June 4, 2025 </a:t>
            </a:r>
            <a:endParaRPr sz="1000">
              <a:solidFill>
                <a:srgbClr val="4336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382075" y="2104550"/>
            <a:ext cx="401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Hotel Address:</a:t>
            </a:r>
            <a:r>
              <a:rPr b="1" lang="ru" sz="12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" sz="10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0123-4546-789</a:t>
            </a:r>
            <a:endParaRPr sz="1000">
              <a:solidFill>
                <a:srgbClr val="4336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382072" y="2457428"/>
            <a:ext cx="4011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Departure:</a:t>
            </a:r>
            <a:r>
              <a:rPr b="1" lang="ru" sz="12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" sz="10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rPr>
              <a:t>95923 Amara Bridge Suite 765, Littleshire</a:t>
            </a:r>
            <a:endParaRPr sz="1000">
              <a:solidFill>
                <a:srgbClr val="43362D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990175" y="4443100"/>
            <a:ext cx="1248483" cy="665775"/>
            <a:chOff x="990175" y="4443100"/>
            <a:chExt cx="1248483" cy="665775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1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4  o f  J u</a:t>
              </a: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2574873" y="3307678"/>
            <a:ext cx="3748113" cy="957097"/>
            <a:chOff x="2574873" y="3307678"/>
            <a:chExt cx="3748113" cy="957097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Morning: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Fusce posuere orci nec purus mattis lobortis.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10:00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Nullam eu nulla vel mauris eu eu lorem.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2574873" y="4110875"/>
              <a:ext cx="3748113" cy="153900"/>
              <a:chOff x="2574873" y="3603650"/>
              <a:chExt cx="3748113" cy="1539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Etiam mollis nulla at nulla condimentum.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1" name="Google Shape;81;p13"/>
          <p:cNvGrpSpPr/>
          <p:nvPr/>
        </p:nvGrpSpPr>
        <p:grpSpPr>
          <a:xfrm>
            <a:off x="2574873" y="4448484"/>
            <a:ext cx="3748113" cy="714947"/>
            <a:chOff x="2574873" y="3307678"/>
            <a:chExt cx="3748113" cy="714947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83" name="Google Shape;83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Mauris sed tellus dapibus, luctus est.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ultricies luctus porta.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89" name="Google Shape;89;p13"/>
          <p:cNvGrpSpPr/>
          <p:nvPr/>
        </p:nvGrpSpPr>
        <p:grpSpPr>
          <a:xfrm>
            <a:off x="2574873" y="5352602"/>
            <a:ext cx="3748113" cy="957097"/>
            <a:chOff x="2574873" y="3307678"/>
            <a:chExt cx="3748113" cy="957097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Evening: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91" name="Google Shape;91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Vestibulum sit amet nisl lobortis molestie.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18:00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Morbi consequat sapien eget mollis pulvinar.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2574873" y="4110875"/>
              <a:ext cx="3748113" cy="153900"/>
              <a:chOff x="2574873" y="3603650"/>
              <a:chExt cx="3748113" cy="153900"/>
            </a:xfrm>
          </p:grpSpPr>
          <p:sp>
            <p:nvSpPr>
              <p:cNvPr id="98" name="Google Shape;98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Etiam mollis nulla at nulla condimentum.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00" name="Google Shape;100;p13"/>
          <p:cNvGrpSpPr/>
          <p:nvPr/>
        </p:nvGrpSpPr>
        <p:grpSpPr>
          <a:xfrm>
            <a:off x="2405175" y="3353825"/>
            <a:ext cx="84300" cy="2935200"/>
            <a:chOff x="2405175" y="3353825"/>
            <a:chExt cx="84300" cy="2935200"/>
          </a:xfrm>
        </p:grpSpPr>
        <p:sp>
          <p:nvSpPr>
            <p:cNvPr id="101" name="Google Shape;101;p13"/>
            <p:cNvSpPr/>
            <p:nvPr/>
          </p:nvSpPr>
          <p:spPr>
            <a:xfrm>
              <a:off x="2405175" y="3353825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2" name="Google Shape;102;p13"/>
            <p:cNvCxnSpPr>
              <a:stCxn id="101" idx="4"/>
            </p:cNvCxnSpPr>
            <p:nvPr/>
          </p:nvCxnSpPr>
          <p:spPr>
            <a:xfrm>
              <a:off x="2447325" y="3438125"/>
              <a:ext cx="0" cy="28509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3" name="Google Shape;103;p13"/>
            <p:cNvSpPr/>
            <p:nvPr/>
          </p:nvSpPr>
          <p:spPr>
            <a:xfrm>
              <a:off x="2405175" y="4497698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405175" y="5407697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 b="0" l="25129" r="18398" t="0"/>
          <a:stretch/>
        </p:blipFill>
        <p:spPr>
          <a:xfrm>
            <a:off x="6576375" y="3353825"/>
            <a:ext cx="1112400" cy="2955900"/>
          </a:xfrm>
          <a:prstGeom prst="roundRect">
            <a:avLst>
              <a:gd fmla="val 13531" name="adj"/>
            </a:avLst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990175" y="7883511"/>
            <a:ext cx="1248483" cy="665775"/>
            <a:chOff x="990175" y="4443100"/>
            <a:chExt cx="1248483" cy="665775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2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5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2574873" y="6854930"/>
            <a:ext cx="3748113" cy="714947"/>
            <a:chOff x="2574873" y="3307678"/>
            <a:chExt cx="3748113" cy="714947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Morning: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11" name="Google Shape;111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Fusce posuere orci nec purus mattis lobortis.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Nullam eu nulla vel mauris eu eu lorem.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17" name="Google Shape;117;p13"/>
          <p:cNvGrpSpPr/>
          <p:nvPr/>
        </p:nvGrpSpPr>
        <p:grpSpPr>
          <a:xfrm>
            <a:off x="2574873" y="7723271"/>
            <a:ext cx="3748113" cy="714947"/>
            <a:chOff x="2574873" y="3307678"/>
            <a:chExt cx="3748113" cy="714947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20" name="Google Shape;120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1" name="Google Shape;121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Mauris sed tellus dapibus, luctus est.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22" name="Google Shape;122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23" name="Google Shape;123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ultricies luctus porta.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25" name="Google Shape;125;p13"/>
          <p:cNvGrpSpPr/>
          <p:nvPr/>
        </p:nvGrpSpPr>
        <p:grpSpPr>
          <a:xfrm>
            <a:off x="2574873" y="8627389"/>
            <a:ext cx="3748113" cy="970437"/>
            <a:chOff x="2574873" y="3307678"/>
            <a:chExt cx="3748113" cy="970437"/>
          </a:xfrm>
        </p:grpSpPr>
        <p:sp>
          <p:nvSpPr>
            <p:cNvPr id="126" name="Google Shape;126;p13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Evening: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27" name="Google Shape;127;p13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28" name="Google Shape;128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Vestibulum sit amet nisl lobortis molestie.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18:00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Morbi consequat sapien eget mollis pulvinar.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2574873" y="4124215"/>
              <a:ext cx="3748113" cy="153900"/>
              <a:chOff x="2574873" y="3616990"/>
              <a:chExt cx="3748113" cy="153900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2574873" y="361699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3209886" y="361699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Etiam mollis nulla at nulla condimentum.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36" name="Google Shape;136;p13"/>
          <p:cNvGrpSpPr/>
          <p:nvPr/>
        </p:nvGrpSpPr>
        <p:grpSpPr>
          <a:xfrm>
            <a:off x="2405175" y="6905951"/>
            <a:ext cx="84300" cy="2680800"/>
            <a:chOff x="2405175" y="6905951"/>
            <a:chExt cx="84300" cy="2680800"/>
          </a:xfrm>
        </p:grpSpPr>
        <p:sp>
          <p:nvSpPr>
            <p:cNvPr id="137" name="Google Shape;137;p13"/>
            <p:cNvSpPr/>
            <p:nvPr/>
          </p:nvSpPr>
          <p:spPr>
            <a:xfrm>
              <a:off x="2405175" y="6905951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8" name="Google Shape;138;p13"/>
            <p:cNvCxnSpPr>
              <a:stCxn id="137" idx="4"/>
            </p:cNvCxnSpPr>
            <p:nvPr/>
          </p:nvCxnSpPr>
          <p:spPr>
            <a:xfrm>
              <a:off x="2447325" y="6990251"/>
              <a:ext cx="0" cy="25965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3"/>
            <p:cNvSpPr/>
            <p:nvPr/>
          </p:nvSpPr>
          <p:spPr>
            <a:xfrm>
              <a:off x="2405175" y="7778738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405175" y="8682470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" name="Google Shape;141;p13"/>
          <p:cNvPicPr preferRelativeResize="0"/>
          <p:nvPr/>
        </p:nvPicPr>
        <p:blipFill rotWithShape="1">
          <a:blip r:embed="rId4">
            <a:alphaModFix/>
          </a:blip>
          <a:srcRect b="7859" l="0" r="48583" t="8710"/>
          <a:stretch/>
        </p:blipFill>
        <p:spPr>
          <a:xfrm>
            <a:off x="6576375" y="6876000"/>
            <a:ext cx="1112400" cy="2708400"/>
          </a:xfrm>
          <a:prstGeom prst="roundRect">
            <a:avLst>
              <a:gd fmla="val 14201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4"/>
          <p:cNvCxnSpPr/>
          <p:nvPr/>
        </p:nvCxnSpPr>
        <p:spPr>
          <a:xfrm>
            <a:off x="988313" y="10119400"/>
            <a:ext cx="6581700" cy="0"/>
          </a:xfrm>
          <a:prstGeom prst="straightConnector1">
            <a:avLst/>
          </a:prstGeom>
          <a:noFill/>
          <a:ln cap="flat" cmpd="sng" w="9525">
            <a:solidFill>
              <a:srgbClr val="B2B2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4"/>
          <p:cNvSpPr/>
          <p:nvPr/>
        </p:nvSpPr>
        <p:spPr>
          <a:xfrm>
            <a:off x="0" y="0"/>
            <a:ext cx="540600" cy="10692300"/>
          </a:xfrm>
          <a:prstGeom prst="rect">
            <a:avLst/>
          </a:prstGeom>
          <a:solidFill>
            <a:srgbClr val="DCD8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4"/>
          <p:cNvGrpSpPr/>
          <p:nvPr/>
        </p:nvGrpSpPr>
        <p:grpSpPr>
          <a:xfrm>
            <a:off x="988313" y="3538083"/>
            <a:ext cx="6581700" cy="129300"/>
            <a:chOff x="988313" y="6538375"/>
            <a:chExt cx="6581700" cy="129300"/>
          </a:xfrm>
        </p:grpSpPr>
        <p:cxnSp>
          <p:nvCxnSpPr>
            <p:cNvPr id="149" name="Google Shape;149;p14"/>
            <p:cNvCxnSpPr/>
            <p:nvPr/>
          </p:nvCxnSpPr>
          <p:spPr>
            <a:xfrm>
              <a:off x="988313" y="6603025"/>
              <a:ext cx="6581700" cy="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0" name="Google Shape;150;p14"/>
            <p:cNvSpPr/>
            <p:nvPr/>
          </p:nvSpPr>
          <p:spPr>
            <a:xfrm>
              <a:off x="990000" y="6538375"/>
              <a:ext cx="129300" cy="129300"/>
            </a:xfrm>
            <a:prstGeom prst="ellipse">
              <a:avLst/>
            </a:prstGeom>
            <a:solidFill>
              <a:srgbClr val="B2B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990175" y="1618381"/>
            <a:ext cx="1248483" cy="665775"/>
            <a:chOff x="990175" y="4443100"/>
            <a:chExt cx="1248483" cy="665775"/>
          </a:xfrm>
        </p:grpSpPr>
        <p:sp>
          <p:nvSpPr>
            <p:cNvPr id="152" name="Google Shape;152;p14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3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6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2574873" y="552572"/>
            <a:ext cx="3748113" cy="714947"/>
            <a:chOff x="2574873" y="3307678"/>
            <a:chExt cx="3748113" cy="714947"/>
          </a:xfrm>
        </p:grpSpPr>
        <p:sp>
          <p:nvSpPr>
            <p:cNvPr id="155" name="Google Shape;155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Morning: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56" name="Google Shape;156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57" name="Google Shape;157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8" name="Google Shape;158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Sed nec sapien vel orci maximus tempus.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59" name="Google Shape;159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60" name="Google Shape;160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1" name="Google Shape;161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 vulputate velit ac lorem pharetra.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62" name="Google Shape;162;p14"/>
          <p:cNvGrpSpPr/>
          <p:nvPr/>
        </p:nvGrpSpPr>
        <p:grpSpPr>
          <a:xfrm>
            <a:off x="2574873" y="1435204"/>
            <a:ext cx="3748113" cy="714947"/>
            <a:chOff x="2574873" y="3307678"/>
            <a:chExt cx="3748113" cy="714947"/>
          </a:xfrm>
        </p:grpSpPr>
        <p:sp>
          <p:nvSpPr>
            <p:cNvPr id="163" name="Google Shape;163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64" name="Google Shape;164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65" name="Google Shape;165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Vestibulum volutpat velit nec dui bibendum.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67" name="Google Shape;167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68" name="Google Shape;168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9" name="Google Shape;169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et risus egestas, vulputate purus.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70" name="Google Shape;170;p14"/>
          <p:cNvGrpSpPr/>
          <p:nvPr/>
        </p:nvGrpSpPr>
        <p:grpSpPr>
          <a:xfrm>
            <a:off x="2574873" y="2368896"/>
            <a:ext cx="3748113" cy="973105"/>
            <a:chOff x="2574873" y="3307678"/>
            <a:chExt cx="3748113" cy="973105"/>
          </a:xfrm>
        </p:grpSpPr>
        <p:sp>
          <p:nvSpPr>
            <p:cNvPr id="171" name="Google Shape;171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Evening: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72" name="Google Shape;172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173" name="Google Shape;173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4" name="Google Shape;174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a lorem nec velit congue dapibus.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5" name="Google Shape;175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176" name="Google Shape;176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77" name="Google Shape;177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Sed nec sapien vel orci maximus tempus.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178" name="Google Shape;178;p14"/>
            <p:cNvGrpSpPr/>
            <p:nvPr/>
          </p:nvGrpSpPr>
          <p:grpSpPr>
            <a:xfrm>
              <a:off x="2574873" y="4126883"/>
              <a:ext cx="3748113" cy="153900"/>
              <a:chOff x="2574873" y="3619658"/>
              <a:chExt cx="3748113" cy="153900"/>
            </a:xfrm>
          </p:grpSpPr>
          <p:sp>
            <p:nvSpPr>
              <p:cNvPr id="179" name="Google Shape;179;p14"/>
              <p:cNvSpPr txBox="1"/>
              <p:nvPr/>
            </p:nvSpPr>
            <p:spPr>
              <a:xfrm>
                <a:off x="2574873" y="3619658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19:00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80" name="Google Shape;180;p14"/>
              <p:cNvSpPr txBox="1"/>
              <p:nvPr/>
            </p:nvSpPr>
            <p:spPr>
              <a:xfrm>
                <a:off x="3209886" y="3619658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Duis aliquam sem non ipsum scelerisque.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81" name="Google Shape;181;p14"/>
          <p:cNvGrpSpPr/>
          <p:nvPr/>
        </p:nvGrpSpPr>
        <p:grpSpPr>
          <a:xfrm>
            <a:off x="2405175" y="598719"/>
            <a:ext cx="84300" cy="2705100"/>
            <a:chOff x="2405175" y="598719"/>
            <a:chExt cx="84300" cy="2705100"/>
          </a:xfrm>
        </p:grpSpPr>
        <p:sp>
          <p:nvSpPr>
            <p:cNvPr id="182" name="Google Shape;182;p14"/>
            <p:cNvSpPr/>
            <p:nvPr/>
          </p:nvSpPr>
          <p:spPr>
            <a:xfrm>
              <a:off x="2405175" y="598719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3" name="Google Shape;183;p14"/>
            <p:cNvCxnSpPr>
              <a:stCxn id="182" idx="4"/>
            </p:cNvCxnSpPr>
            <p:nvPr/>
          </p:nvCxnSpPr>
          <p:spPr>
            <a:xfrm>
              <a:off x="2447325" y="683019"/>
              <a:ext cx="0" cy="26208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4" name="Google Shape;184;p14"/>
            <p:cNvSpPr/>
            <p:nvPr/>
          </p:nvSpPr>
          <p:spPr>
            <a:xfrm>
              <a:off x="2405175" y="1484417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2405175" y="2423990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4"/>
          <p:cNvGrpSpPr/>
          <p:nvPr/>
        </p:nvGrpSpPr>
        <p:grpSpPr>
          <a:xfrm>
            <a:off x="990175" y="4815071"/>
            <a:ext cx="1248483" cy="665775"/>
            <a:chOff x="990175" y="4443100"/>
            <a:chExt cx="1248483" cy="665775"/>
          </a:xfrm>
        </p:grpSpPr>
        <p:sp>
          <p:nvSpPr>
            <p:cNvPr id="187" name="Google Shape;187;p14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4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188" name="Google Shape;188;p14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7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 b="0" l="55675" r="22027" t="18666"/>
          <a:stretch/>
        </p:blipFill>
        <p:spPr>
          <a:xfrm>
            <a:off x="6576375" y="598650"/>
            <a:ext cx="1112400" cy="270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190" name="Google Shape;190;p14"/>
          <p:cNvGrpSpPr/>
          <p:nvPr/>
        </p:nvGrpSpPr>
        <p:grpSpPr>
          <a:xfrm>
            <a:off x="2405175" y="3890337"/>
            <a:ext cx="5283600" cy="2487406"/>
            <a:chOff x="2405175" y="3890337"/>
            <a:chExt cx="5283600" cy="2487406"/>
          </a:xfrm>
        </p:grpSpPr>
        <p:grpSp>
          <p:nvGrpSpPr>
            <p:cNvPr id="191" name="Google Shape;191;p14"/>
            <p:cNvGrpSpPr/>
            <p:nvPr/>
          </p:nvGrpSpPr>
          <p:grpSpPr>
            <a:xfrm>
              <a:off x="2574873" y="3890337"/>
              <a:ext cx="3748113" cy="714947"/>
              <a:chOff x="2574873" y="3307678"/>
              <a:chExt cx="3748113" cy="714947"/>
            </a:xfrm>
          </p:grpSpPr>
          <p:sp>
            <p:nvSpPr>
              <p:cNvPr id="192" name="Google Shape;192;p14"/>
              <p:cNvSpPr txBox="1"/>
              <p:nvPr/>
            </p:nvSpPr>
            <p:spPr>
              <a:xfrm>
                <a:off x="2580253" y="3307678"/>
                <a:ext cx="2123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43362D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Morning:</a:t>
                </a:r>
                <a:endParaRPr sz="10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grpSp>
            <p:nvGrpSpPr>
              <p:cNvPr id="193" name="Google Shape;193;p14"/>
              <p:cNvGrpSpPr/>
              <p:nvPr/>
            </p:nvGrpSpPr>
            <p:grpSpPr>
              <a:xfrm>
                <a:off x="2574873" y="3603650"/>
                <a:ext cx="3748113" cy="153900"/>
                <a:chOff x="2574873" y="3603650"/>
                <a:chExt cx="3748113" cy="153900"/>
              </a:xfrm>
            </p:grpSpPr>
            <p:sp>
              <p:nvSpPr>
                <p:cNvPr id="194" name="Google Shape;194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9:30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95" name="Google Shape;195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Nam cursus mauris eget eros blandit pretium.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196" name="Google Shape;196;p14"/>
              <p:cNvGrpSpPr/>
              <p:nvPr/>
            </p:nvGrpSpPr>
            <p:grpSpPr>
              <a:xfrm>
                <a:off x="2574873" y="3868725"/>
                <a:ext cx="3748113" cy="153900"/>
                <a:chOff x="2574873" y="3603650"/>
                <a:chExt cx="3748113" cy="153900"/>
              </a:xfrm>
            </p:grpSpPr>
            <p:sp>
              <p:nvSpPr>
                <p:cNvPr id="197" name="Google Shape;197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11:00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98" name="Google Shape;198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Pellentesque ac risus semper augue egestas.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grpSp>
          <p:nvGrpSpPr>
            <p:cNvPr id="199" name="Google Shape;199;p14"/>
            <p:cNvGrpSpPr/>
            <p:nvPr/>
          </p:nvGrpSpPr>
          <p:grpSpPr>
            <a:xfrm>
              <a:off x="2574873" y="4758678"/>
              <a:ext cx="3748113" cy="714947"/>
              <a:chOff x="2574873" y="3307678"/>
              <a:chExt cx="3748113" cy="714947"/>
            </a:xfrm>
          </p:grpSpPr>
          <p:sp>
            <p:nvSpPr>
              <p:cNvPr id="200" name="Google Shape;200;p14"/>
              <p:cNvSpPr txBox="1"/>
              <p:nvPr/>
            </p:nvSpPr>
            <p:spPr>
              <a:xfrm>
                <a:off x="2580253" y="3307678"/>
                <a:ext cx="2123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43362D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Afternoon:</a:t>
                </a:r>
                <a:endParaRPr sz="10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grpSp>
            <p:nvGrpSpPr>
              <p:cNvPr id="201" name="Google Shape;201;p14"/>
              <p:cNvGrpSpPr/>
              <p:nvPr/>
            </p:nvGrpSpPr>
            <p:grpSpPr>
              <a:xfrm>
                <a:off x="2574873" y="3603650"/>
                <a:ext cx="3748113" cy="153900"/>
                <a:chOff x="2574873" y="3603650"/>
                <a:chExt cx="3748113" cy="153900"/>
              </a:xfrm>
            </p:grpSpPr>
            <p:sp>
              <p:nvSpPr>
                <p:cNvPr id="202" name="Google Shape;202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13:30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03" name="Google Shape;203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Integer accumsan mi eu nibh sollicitudin.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204" name="Google Shape;204;p14"/>
              <p:cNvGrpSpPr/>
              <p:nvPr/>
            </p:nvGrpSpPr>
            <p:grpSpPr>
              <a:xfrm>
                <a:off x="2574873" y="3868725"/>
                <a:ext cx="3748113" cy="153900"/>
                <a:chOff x="2574873" y="3603650"/>
                <a:chExt cx="3748113" cy="153900"/>
              </a:xfrm>
            </p:grpSpPr>
            <p:sp>
              <p:nvSpPr>
                <p:cNvPr id="205" name="Google Shape;205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15:30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06" name="Google Shape;206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Etiam nec ligula ac lorem ornare eleifend.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grpSp>
          <p:nvGrpSpPr>
            <p:cNvPr id="207" name="Google Shape;207;p14"/>
            <p:cNvGrpSpPr/>
            <p:nvPr/>
          </p:nvGrpSpPr>
          <p:grpSpPr>
            <a:xfrm>
              <a:off x="2574873" y="5662796"/>
              <a:ext cx="3748113" cy="714947"/>
              <a:chOff x="2574873" y="3307678"/>
              <a:chExt cx="3748113" cy="714947"/>
            </a:xfrm>
          </p:grpSpPr>
          <p:sp>
            <p:nvSpPr>
              <p:cNvPr id="208" name="Google Shape;208;p14"/>
              <p:cNvSpPr txBox="1"/>
              <p:nvPr/>
            </p:nvSpPr>
            <p:spPr>
              <a:xfrm>
                <a:off x="2580253" y="3307678"/>
                <a:ext cx="2123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43362D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Evening:</a:t>
                </a:r>
                <a:endParaRPr sz="10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grpSp>
            <p:nvGrpSpPr>
              <p:cNvPr id="209" name="Google Shape;209;p14"/>
              <p:cNvGrpSpPr/>
              <p:nvPr/>
            </p:nvGrpSpPr>
            <p:grpSpPr>
              <a:xfrm>
                <a:off x="2574873" y="3603650"/>
                <a:ext cx="3748113" cy="153900"/>
                <a:chOff x="2574873" y="3603650"/>
                <a:chExt cx="3748113" cy="153900"/>
              </a:xfrm>
            </p:grpSpPr>
            <p:sp>
              <p:nvSpPr>
                <p:cNvPr id="210" name="Google Shape;210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17:30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11" name="Google Shape;211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Vestibulum sit amet nisl lobortis molestie.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212" name="Google Shape;212;p14"/>
              <p:cNvGrpSpPr/>
              <p:nvPr/>
            </p:nvGrpSpPr>
            <p:grpSpPr>
              <a:xfrm>
                <a:off x="2574873" y="3868725"/>
                <a:ext cx="3748113" cy="153900"/>
                <a:chOff x="2574873" y="3603650"/>
                <a:chExt cx="3748113" cy="153900"/>
              </a:xfrm>
            </p:grpSpPr>
            <p:sp>
              <p:nvSpPr>
                <p:cNvPr id="213" name="Google Shape;213;p14"/>
                <p:cNvSpPr txBox="1"/>
                <p:nvPr/>
              </p:nvSpPr>
              <p:spPr>
                <a:xfrm>
                  <a:off x="2574873" y="3603650"/>
                  <a:ext cx="5406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43362D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18:00</a:t>
                  </a:r>
                  <a:endParaRPr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14" name="Google Shape;214;p14"/>
                <p:cNvSpPr txBox="1"/>
                <p:nvPr/>
              </p:nvSpPr>
              <p:spPr>
                <a:xfrm>
                  <a:off x="3209886" y="3603650"/>
                  <a:ext cx="31131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847C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Morbi consequat sapien eget mollis pulvinar.</a:t>
                  </a:r>
                  <a:endParaRPr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grpSp>
          <p:nvGrpSpPr>
            <p:cNvPr id="215" name="Google Shape;215;p14"/>
            <p:cNvGrpSpPr/>
            <p:nvPr/>
          </p:nvGrpSpPr>
          <p:grpSpPr>
            <a:xfrm>
              <a:off x="2405175" y="3941358"/>
              <a:ext cx="84300" cy="2413200"/>
              <a:chOff x="2405175" y="6905951"/>
              <a:chExt cx="84300" cy="2413200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2405175" y="6905951"/>
                <a:ext cx="84300" cy="84300"/>
              </a:xfrm>
              <a:prstGeom prst="ellipse">
                <a:avLst/>
              </a:prstGeom>
              <a:solidFill>
                <a:srgbClr val="F0F0F0"/>
              </a:solidFill>
              <a:ln cap="flat" cmpd="sng" w="9525">
                <a:solidFill>
                  <a:srgbClr val="B2B2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17" name="Google Shape;217;p14"/>
              <p:cNvCxnSpPr>
                <a:stCxn id="216" idx="4"/>
              </p:cNvCxnSpPr>
              <p:nvPr/>
            </p:nvCxnSpPr>
            <p:spPr>
              <a:xfrm>
                <a:off x="2447325" y="6990251"/>
                <a:ext cx="0" cy="2328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2B2B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8" name="Google Shape;218;p14"/>
              <p:cNvSpPr/>
              <p:nvPr/>
            </p:nvSpPr>
            <p:spPr>
              <a:xfrm>
                <a:off x="2405175" y="7778738"/>
                <a:ext cx="84300" cy="84300"/>
              </a:xfrm>
              <a:prstGeom prst="ellipse">
                <a:avLst/>
              </a:prstGeom>
              <a:solidFill>
                <a:srgbClr val="F0F0F0"/>
              </a:solidFill>
              <a:ln cap="flat" cmpd="sng" w="9525">
                <a:solidFill>
                  <a:srgbClr val="B2B2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4"/>
              <p:cNvSpPr/>
              <p:nvPr/>
            </p:nvSpPr>
            <p:spPr>
              <a:xfrm>
                <a:off x="2405175" y="8682470"/>
                <a:ext cx="84300" cy="84300"/>
              </a:xfrm>
              <a:prstGeom prst="ellipse">
                <a:avLst/>
              </a:prstGeom>
              <a:solidFill>
                <a:srgbClr val="F0F0F0"/>
              </a:solidFill>
              <a:ln cap="flat" cmpd="sng" w="9525">
                <a:solidFill>
                  <a:srgbClr val="B2B2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20" name="Google Shape;220;p14"/>
            <p:cNvPicPr preferRelativeResize="0"/>
            <p:nvPr/>
          </p:nvPicPr>
          <p:blipFill rotWithShape="1">
            <a:blip r:embed="rId4">
              <a:alphaModFix/>
            </a:blip>
            <a:srcRect b="0" l="14350" r="24190" t="0"/>
            <a:stretch/>
          </p:blipFill>
          <p:spPr>
            <a:xfrm>
              <a:off x="6576375" y="3919250"/>
              <a:ext cx="1112400" cy="2435400"/>
            </a:xfrm>
            <a:prstGeom prst="roundRect">
              <a:avLst>
                <a:gd fmla="val 17939" name="adj"/>
              </a:avLst>
            </a:prstGeom>
            <a:noFill/>
            <a:ln>
              <a:noFill/>
            </a:ln>
          </p:spPr>
        </p:pic>
      </p:grpSp>
      <p:grpSp>
        <p:nvGrpSpPr>
          <p:cNvPr id="221" name="Google Shape;221;p14"/>
          <p:cNvGrpSpPr/>
          <p:nvPr/>
        </p:nvGrpSpPr>
        <p:grpSpPr>
          <a:xfrm>
            <a:off x="988313" y="6627351"/>
            <a:ext cx="6581700" cy="129300"/>
            <a:chOff x="988313" y="6538375"/>
            <a:chExt cx="6581700" cy="129300"/>
          </a:xfrm>
        </p:grpSpPr>
        <p:cxnSp>
          <p:nvCxnSpPr>
            <p:cNvPr id="222" name="Google Shape;222;p14"/>
            <p:cNvCxnSpPr/>
            <p:nvPr/>
          </p:nvCxnSpPr>
          <p:spPr>
            <a:xfrm>
              <a:off x="988313" y="6603025"/>
              <a:ext cx="6581700" cy="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3" name="Google Shape;223;p14"/>
            <p:cNvSpPr/>
            <p:nvPr/>
          </p:nvSpPr>
          <p:spPr>
            <a:xfrm>
              <a:off x="990000" y="6538375"/>
              <a:ext cx="129300" cy="129300"/>
            </a:xfrm>
            <a:prstGeom prst="ellipse">
              <a:avLst/>
            </a:prstGeom>
            <a:solidFill>
              <a:srgbClr val="B2B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14"/>
          <p:cNvGrpSpPr/>
          <p:nvPr/>
        </p:nvGrpSpPr>
        <p:grpSpPr>
          <a:xfrm>
            <a:off x="990175" y="7921958"/>
            <a:ext cx="1248483" cy="665775"/>
            <a:chOff x="990175" y="4443100"/>
            <a:chExt cx="1248483" cy="665775"/>
          </a:xfrm>
        </p:grpSpPr>
        <p:sp>
          <p:nvSpPr>
            <p:cNvPr id="225" name="Google Shape;225;p14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5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8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2574873" y="6997224"/>
            <a:ext cx="3748113" cy="714947"/>
            <a:chOff x="2574873" y="3307678"/>
            <a:chExt cx="3748113" cy="714947"/>
          </a:xfrm>
        </p:grpSpPr>
        <p:sp>
          <p:nvSpPr>
            <p:cNvPr id="228" name="Google Shape;228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Morning: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29" name="Google Shape;229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30" name="Google Shape;230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1" name="Google Shape;231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Vestibulum volutpat mi vel odio euismod.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32" name="Google Shape;232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33" name="Google Shape;233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11:00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4" name="Google Shape;234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Duis facilisis purus a tristique vulputate.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35" name="Google Shape;235;p14"/>
          <p:cNvGrpSpPr/>
          <p:nvPr/>
        </p:nvGrpSpPr>
        <p:grpSpPr>
          <a:xfrm>
            <a:off x="2574873" y="7865565"/>
            <a:ext cx="3748113" cy="714947"/>
            <a:chOff x="2574873" y="3307678"/>
            <a:chExt cx="3748113" cy="714947"/>
          </a:xfrm>
        </p:grpSpPr>
        <p:sp>
          <p:nvSpPr>
            <p:cNvPr id="236" name="Google Shape;236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37" name="Google Shape;237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38" name="Google Shape;238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39" name="Google Shape;239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Cras tristique elit vel justo convallis, in faucibus.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0" name="Google Shape;240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41" name="Google Shape;241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2" name="Google Shape;242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 sagittis nibh vel tortor mattis euismod.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43" name="Google Shape;243;p14"/>
          <p:cNvGrpSpPr/>
          <p:nvPr/>
        </p:nvGrpSpPr>
        <p:grpSpPr>
          <a:xfrm>
            <a:off x="2574873" y="8769683"/>
            <a:ext cx="3748113" cy="714947"/>
            <a:chOff x="2574873" y="3307678"/>
            <a:chExt cx="3748113" cy="714947"/>
          </a:xfrm>
        </p:grpSpPr>
        <p:sp>
          <p:nvSpPr>
            <p:cNvPr id="244" name="Google Shape;244;p14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Evening: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45" name="Google Shape;245;p14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46" name="Google Shape;246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47" name="Google Shape;247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eleifend lacus vestibulum.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8" name="Google Shape;248;p14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49" name="Google Shape;249;p14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19:00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0" name="Google Shape;250;p14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Nam vel elit vestibulum turpis euismod dapibus.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51" name="Google Shape;251;p14"/>
          <p:cNvGrpSpPr/>
          <p:nvPr/>
        </p:nvGrpSpPr>
        <p:grpSpPr>
          <a:xfrm>
            <a:off x="2405175" y="7048245"/>
            <a:ext cx="84300" cy="2413200"/>
            <a:chOff x="2405175" y="6905951"/>
            <a:chExt cx="84300" cy="2413200"/>
          </a:xfrm>
        </p:grpSpPr>
        <p:sp>
          <p:nvSpPr>
            <p:cNvPr id="252" name="Google Shape;252;p14"/>
            <p:cNvSpPr/>
            <p:nvPr/>
          </p:nvSpPr>
          <p:spPr>
            <a:xfrm>
              <a:off x="2405175" y="6905951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3" name="Google Shape;253;p14"/>
            <p:cNvCxnSpPr>
              <a:stCxn id="252" idx="4"/>
            </p:cNvCxnSpPr>
            <p:nvPr/>
          </p:nvCxnSpPr>
          <p:spPr>
            <a:xfrm>
              <a:off x="2447325" y="6990251"/>
              <a:ext cx="0" cy="23289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54" name="Google Shape;254;p14"/>
            <p:cNvSpPr/>
            <p:nvPr/>
          </p:nvSpPr>
          <p:spPr>
            <a:xfrm>
              <a:off x="2405175" y="7778738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405175" y="8682470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6" name="Google Shape;256;p14"/>
          <p:cNvPicPr preferRelativeResize="0"/>
          <p:nvPr/>
        </p:nvPicPr>
        <p:blipFill rotWithShape="1">
          <a:blip r:embed="rId5">
            <a:alphaModFix/>
          </a:blip>
          <a:srcRect b="0" l="17637" r="17637" t="0"/>
          <a:stretch/>
        </p:blipFill>
        <p:spPr>
          <a:xfrm>
            <a:off x="6576375" y="6882800"/>
            <a:ext cx="1112400" cy="2578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15"/>
          <p:cNvCxnSpPr/>
          <p:nvPr/>
        </p:nvCxnSpPr>
        <p:spPr>
          <a:xfrm>
            <a:off x="988313" y="10119400"/>
            <a:ext cx="6581700" cy="0"/>
          </a:xfrm>
          <a:prstGeom prst="straightConnector1">
            <a:avLst/>
          </a:prstGeom>
          <a:noFill/>
          <a:ln cap="flat" cmpd="sng" w="9525">
            <a:solidFill>
              <a:srgbClr val="B2B2B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15"/>
          <p:cNvSpPr/>
          <p:nvPr/>
        </p:nvSpPr>
        <p:spPr>
          <a:xfrm>
            <a:off x="0" y="0"/>
            <a:ext cx="540600" cy="10692300"/>
          </a:xfrm>
          <a:prstGeom prst="rect">
            <a:avLst/>
          </a:prstGeom>
          <a:solidFill>
            <a:srgbClr val="DCD8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>
            <a:off x="988313" y="3775585"/>
            <a:ext cx="6581700" cy="129300"/>
            <a:chOff x="988313" y="6538375"/>
            <a:chExt cx="6581700" cy="129300"/>
          </a:xfrm>
        </p:grpSpPr>
        <p:cxnSp>
          <p:nvCxnSpPr>
            <p:cNvPr id="264" name="Google Shape;264;p15"/>
            <p:cNvCxnSpPr/>
            <p:nvPr/>
          </p:nvCxnSpPr>
          <p:spPr>
            <a:xfrm>
              <a:off x="988313" y="6603025"/>
              <a:ext cx="6581700" cy="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5" name="Google Shape;265;p15"/>
            <p:cNvSpPr/>
            <p:nvPr/>
          </p:nvSpPr>
          <p:spPr>
            <a:xfrm>
              <a:off x="990000" y="6538375"/>
              <a:ext cx="129300" cy="129300"/>
            </a:xfrm>
            <a:prstGeom prst="ellipse">
              <a:avLst/>
            </a:prstGeom>
            <a:solidFill>
              <a:srgbClr val="B2B2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5"/>
          <p:cNvGrpSpPr/>
          <p:nvPr/>
        </p:nvGrpSpPr>
        <p:grpSpPr>
          <a:xfrm>
            <a:off x="990175" y="1729081"/>
            <a:ext cx="1248483" cy="665775"/>
            <a:chOff x="990175" y="4443100"/>
            <a:chExt cx="1248483" cy="665775"/>
          </a:xfrm>
        </p:grpSpPr>
        <p:sp>
          <p:nvSpPr>
            <p:cNvPr id="267" name="Google Shape;267;p15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6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9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2574873" y="552572"/>
            <a:ext cx="3748113" cy="714947"/>
            <a:chOff x="2574873" y="3307678"/>
            <a:chExt cx="3748113" cy="714947"/>
          </a:xfrm>
        </p:grpSpPr>
        <p:sp>
          <p:nvSpPr>
            <p:cNvPr id="270" name="Google Shape;270;p15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Morning: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71" name="Google Shape;271;p15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72" name="Google Shape;272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9:30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3" name="Google Shape;273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Sed nec sapien vel orci maximus tempus.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74" name="Google Shape;274;p15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75" name="Google Shape;275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10:30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6" name="Google Shape;276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Duis facilisis purus a tristique vulputate.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77" name="Google Shape;277;p15"/>
          <p:cNvGrpSpPr/>
          <p:nvPr/>
        </p:nvGrpSpPr>
        <p:grpSpPr>
          <a:xfrm>
            <a:off x="2574873" y="1663804"/>
            <a:ext cx="3748113" cy="714947"/>
            <a:chOff x="2574873" y="3307678"/>
            <a:chExt cx="3748113" cy="714947"/>
          </a:xfrm>
        </p:grpSpPr>
        <p:sp>
          <p:nvSpPr>
            <p:cNvPr id="278" name="Google Shape;278;p15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79" name="Google Shape;279;p15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80" name="Google Shape;280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1" name="Google Shape;281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Vestibulum volutpat velit nec dui bibendum.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82" name="Google Shape;282;p15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83" name="Google Shape;283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4" name="Google Shape;284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et risus egestas, vulputate purus.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85" name="Google Shape;285;p15"/>
          <p:cNvGrpSpPr/>
          <p:nvPr/>
        </p:nvGrpSpPr>
        <p:grpSpPr>
          <a:xfrm>
            <a:off x="2574873" y="2573044"/>
            <a:ext cx="3748113" cy="957097"/>
            <a:chOff x="2574873" y="3307678"/>
            <a:chExt cx="3748113" cy="957097"/>
          </a:xfrm>
        </p:grpSpPr>
        <p:sp>
          <p:nvSpPr>
            <p:cNvPr id="286" name="Google Shape;286;p15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Evening: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287" name="Google Shape;287;p15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288" name="Google Shape;288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17:30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89" name="Google Shape;289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Pellentesque a lorem nec velit congue dapibus.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90" name="Google Shape;290;p15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291" name="Google Shape;291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18:00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2" name="Google Shape;292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Duis aliquam sem non ipsum scelerisque.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93" name="Google Shape;293;p15"/>
            <p:cNvGrpSpPr/>
            <p:nvPr/>
          </p:nvGrpSpPr>
          <p:grpSpPr>
            <a:xfrm>
              <a:off x="2574873" y="4110875"/>
              <a:ext cx="3748113" cy="153900"/>
              <a:chOff x="2574873" y="3603650"/>
              <a:chExt cx="3748113" cy="153900"/>
            </a:xfrm>
          </p:grpSpPr>
          <p:sp>
            <p:nvSpPr>
              <p:cNvPr id="294" name="Google Shape;294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19:00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5" name="Google Shape;295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Sed nec sapien vel orci maximus tempus.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296" name="Google Shape;296;p15"/>
          <p:cNvGrpSpPr/>
          <p:nvPr/>
        </p:nvGrpSpPr>
        <p:grpSpPr>
          <a:xfrm>
            <a:off x="2405175" y="598719"/>
            <a:ext cx="84300" cy="2926500"/>
            <a:chOff x="2405175" y="598719"/>
            <a:chExt cx="84300" cy="2926500"/>
          </a:xfrm>
        </p:grpSpPr>
        <p:sp>
          <p:nvSpPr>
            <p:cNvPr id="297" name="Google Shape;297;p15"/>
            <p:cNvSpPr/>
            <p:nvPr/>
          </p:nvSpPr>
          <p:spPr>
            <a:xfrm>
              <a:off x="2405175" y="598719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8" name="Google Shape;298;p15"/>
            <p:cNvCxnSpPr/>
            <p:nvPr/>
          </p:nvCxnSpPr>
          <p:spPr>
            <a:xfrm>
              <a:off x="2447325" y="683019"/>
              <a:ext cx="0" cy="28422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9" name="Google Shape;299;p15"/>
            <p:cNvSpPr/>
            <p:nvPr/>
          </p:nvSpPr>
          <p:spPr>
            <a:xfrm>
              <a:off x="2405175" y="1713017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2405175" y="2628139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15"/>
          <p:cNvGrpSpPr/>
          <p:nvPr/>
        </p:nvGrpSpPr>
        <p:grpSpPr>
          <a:xfrm>
            <a:off x="990175" y="5317595"/>
            <a:ext cx="1248483" cy="665775"/>
            <a:chOff x="990175" y="4443100"/>
            <a:chExt cx="1248483" cy="665775"/>
          </a:xfrm>
        </p:grpSpPr>
        <p:sp>
          <p:nvSpPr>
            <p:cNvPr id="302" name="Google Shape;302;p15"/>
            <p:cNvSpPr txBox="1"/>
            <p:nvPr/>
          </p:nvSpPr>
          <p:spPr>
            <a:xfrm>
              <a:off x="990175" y="4443100"/>
              <a:ext cx="122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43362D"/>
                  </a:solidFill>
                  <a:latin typeface="Abril Fatface"/>
                  <a:ea typeface="Abril Fatface"/>
                  <a:cs typeface="Abril Fatface"/>
                  <a:sym typeface="Abril Fatface"/>
                </a:rPr>
                <a:t>Day 7</a:t>
              </a:r>
              <a:endParaRPr sz="2400">
                <a:solidFill>
                  <a:srgbClr val="43362D"/>
                </a:solidFill>
                <a:latin typeface="Abril Fatface"/>
                <a:ea typeface="Abril Fatface"/>
                <a:cs typeface="Abril Fatface"/>
                <a:sym typeface="Abril Fatface"/>
              </a:endParaRPr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1012558" y="4924075"/>
              <a:ext cx="1226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10</a:t>
              </a:r>
              <a:r>
                <a:rPr lang="ru" sz="1200">
                  <a:solidFill>
                    <a:srgbClr val="43362D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o f  J u n e</a:t>
              </a:r>
              <a:endParaRPr sz="1200">
                <a:solidFill>
                  <a:srgbClr val="43362D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304" name="Google Shape;304;p15"/>
          <p:cNvSpPr txBox="1"/>
          <p:nvPr/>
        </p:nvSpPr>
        <p:spPr>
          <a:xfrm>
            <a:off x="2580253" y="4148511"/>
            <a:ext cx="2123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Morning:</a:t>
            </a:r>
            <a:endParaRPr sz="1000">
              <a:solidFill>
                <a:srgbClr val="43362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05" name="Google Shape;305;p15"/>
          <p:cNvGrpSpPr/>
          <p:nvPr/>
        </p:nvGrpSpPr>
        <p:grpSpPr>
          <a:xfrm>
            <a:off x="2574873" y="4444483"/>
            <a:ext cx="3748113" cy="153900"/>
            <a:chOff x="2574873" y="3603650"/>
            <a:chExt cx="3748113" cy="153900"/>
          </a:xfrm>
        </p:grpSpPr>
        <p:sp>
          <p:nvSpPr>
            <p:cNvPr id="306" name="Google Shape;306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9:30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Nam cursus mauris eget eros blandit pretium.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8" name="Google Shape;308;p15"/>
          <p:cNvGrpSpPr/>
          <p:nvPr/>
        </p:nvGrpSpPr>
        <p:grpSpPr>
          <a:xfrm>
            <a:off x="2574873" y="4709558"/>
            <a:ext cx="3748113" cy="153900"/>
            <a:chOff x="2574873" y="3603650"/>
            <a:chExt cx="3748113" cy="153900"/>
          </a:xfrm>
        </p:grpSpPr>
        <p:sp>
          <p:nvSpPr>
            <p:cNvPr id="309" name="Google Shape;309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10:00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Sed nec sapien vel orci maximus tempus.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1" name="Google Shape;311;p15"/>
          <p:cNvGrpSpPr/>
          <p:nvPr/>
        </p:nvGrpSpPr>
        <p:grpSpPr>
          <a:xfrm>
            <a:off x="2574873" y="5280361"/>
            <a:ext cx="3748113" cy="714947"/>
            <a:chOff x="2574873" y="3307678"/>
            <a:chExt cx="3748113" cy="714947"/>
          </a:xfrm>
        </p:grpSpPr>
        <p:sp>
          <p:nvSpPr>
            <p:cNvPr id="312" name="Google Shape;312;p15"/>
            <p:cNvSpPr txBox="1"/>
            <p:nvPr/>
          </p:nvSpPr>
          <p:spPr>
            <a:xfrm>
              <a:off x="2580253" y="3307678"/>
              <a:ext cx="2123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43362D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Afternoon:</a:t>
              </a:r>
              <a:endParaRPr sz="10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313" name="Google Shape;313;p15"/>
            <p:cNvGrpSpPr/>
            <p:nvPr/>
          </p:nvGrpSpPr>
          <p:grpSpPr>
            <a:xfrm>
              <a:off x="2574873" y="3603650"/>
              <a:ext cx="3748113" cy="153900"/>
              <a:chOff x="2574873" y="3603650"/>
              <a:chExt cx="3748113" cy="153900"/>
            </a:xfrm>
          </p:grpSpPr>
          <p:sp>
            <p:nvSpPr>
              <p:cNvPr id="314" name="Google Shape;314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13:30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15" name="Google Shape;315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Integer accumsan mi eu nibh sollicitudin.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316" name="Google Shape;316;p15"/>
            <p:cNvGrpSpPr/>
            <p:nvPr/>
          </p:nvGrpSpPr>
          <p:grpSpPr>
            <a:xfrm>
              <a:off x="2574873" y="3868725"/>
              <a:ext cx="3748113" cy="153900"/>
              <a:chOff x="2574873" y="3603650"/>
              <a:chExt cx="3748113" cy="153900"/>
            </a:xfrm>
          </p:grpSpPr>
          <p:sp>
            <p:nvSpPr>
              <p:cNvPr id="317" name="Google Shape;317;p15"/>
              <p:cNvSpPr txBox="1"/>
              <p:nvPr/>
            </p:nvSpPr>
            <p:spPr>
              <a:xfrm>
                <a:off x="2574873" y="3603650"/>
                <a:ext cx="540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3362D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15:30</a:t>
                </a:r>
                <a:endParaRPr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18" name="Google Shape;318;p15"/>
              <p:cNvSpPr txBox="1"/>
              <p:nvPr/>
            </p:nvSpPr>
            <p:spPr>
              <a:xfrm>
                <a:off x="3209886" y="3603650"/>
                <a:ext cx="31131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47C76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Etiam nec ligula ac lorem ornare eleifend.</a:t>
                </a:r>
                <a:endParaRPr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319" name="Google Shape;319;p15"/>
          <p:cNvSpPr txBox="1"/>
          <p:nvPr/>
        </p:nvSpPr>
        <p:spPr>
          <a:xfrm>
            <a:off x="2580253" y="6184479"/>
            <a:ext cx="2123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336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Evening:</a:t>
            </a:r>
            <a:endParaRPr sz="1000">
              <a:solidFill>
                <a:srgbClr val="43362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20" name="Google Shape;320;p15"/>
          <p:cNvGrpSpPr/>
          <p:nvPr/>
        </p:nvGrpSpPr>
        <p:grpSpPr>
          <a:xfrm>
            <a:off x="2574873" y="6480451"/>
            <a:ext cx="3748113" cy="153900"/>
            <a:chOff x="2574873" y="3603650"/>
            <a:chExt cx="3748113" cy="153900"/>
          </a:xfrm>
        </p:grpSpPr>
        <p:sp>
          <p:nvSpPr>
            <p:cNvPr id="321" name="Google Shape;321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17:30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Vestibulum sit amet nisl lobortis molestie.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3" name="Google Shape;323;p15"/>
          <p:cNvGrpSpPr/>
          <p:nvPr/>
        </p:nvGrpSpPr>
        <p:grpSpPr>
          <a:xfrm>
            <a:off x="2574873" y="6745526"/>
            <a:ext cx="3748113" cy="153900"/>
            <a:chOff x="2574873" y="3603650"/>
            <a:chExt cx="3748113" cy="153900"/>
          </a:xfrm>
        </p:grpSpPr>
        <p:sp>
          <p:nvSpPr>
            <p:cNvPr id="324" name="Google Shape;324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18:00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Morbi consequat sapien eget mollis pulvinar.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26" name="Google Shape;326;p15"/>
          <p:cNvGrpSpPr/>
          <p:nvPr/>
        </p:nvGrpSpPr>
        <p:grpSpPr>
          <a:xfrm>
            <a:off x="2405175" y="4199532"/>
            <a:ext cx="84300" cy="2901900"/>
            <a:chOff x="2405175" y="4199532"/>
            <a:chExt cx="84300" cy="2901900"/>
          </a:xfrm>
        </p:grpSpPr>
        <p:sp>
          <p:nvSpPr>
            <p:cNvPr id="327" name="Google Shape;327;p15"/>
            <p:cNvSpPr/>
            <p:nvPr/>
          </p:nvSpPr>
          <p:spPr>
            <a:xfrm>
              <a:off x="2405175" y="4199532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8" name="Google Shape;328;p15"/>
            <p:cNvCxnSpPr>
              <a:stCxn id="327" idx="4"/>
            </p:cNvCxnSpPr>
            <p:nvPr/>
          </p:nvCxnSpPr>
          <p:spPr>
            <a:xfrm>
              <a:off x="2447325" y="4283832"/>
              <a:ext cx="0" cy="2817600"/>
            </a:xfrm>
            <a:prstGeom prst="straightConnector1">
              <a:avLst/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9" name="Google Shape;329;p15"/>
            <p:cNvSpPr/>
            <p:nvPr/>
          </p:nvSpPr>
          <p:spPr>
            <a:xfrm>
              <a:off x="2405175" y="5335828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2405175" y="6239560"/>
              <a:ext cx="84300" cy="84300"/>
            </a:xfrm>
            <a:prstGeom prst="ellipse">
              <a:avLst/>
            </a:prstGeom>
            <a:solidFill>
              <a:srgbClr val="F0F0F0"/>
            </a:solidFill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15"/>
          <p:cNvGrpSpPr/>
          <p:nvPr/>
        </p:nvGrpSpPr>
        <p:grpSpPr>
          <a:xfrm>
            <a:off x="2574873" y="1360144"/>
            <a:ext cx="3748113" cy="153900"/>
            <a:chOff x="2574873" y="3603650"/>
            <a:chExt cx="3748113" cy="153900"/>
          </a:xfrm>
        </p:grpSpPr>
        <p:sp>
          <p:nvSpPr>
            <p:cNvPr id="332" name="Google Shape;332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11:00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Nam vulputate velit ac lorem pharetra.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34" name="Google Shape;334;p15"/>
          <p:cNvPicPr preferRelativeResize="0"/>
          <p:nvPr/>
        </p:nvPicPr>
        <p:blipFill rotWithShape="1">
          <a:blip r:embed="rId3">
            <a:alphaModFix/>
          </a:blip>
          <a:srcRect b="0" l="0" r="74658" t="0"/>
          <a:stretch/>
        </p:blipFill>
        <p:spPr>
          <a:xfrm>
            <a:off x="6576375" y="598725"/>
            <a:ext cx="1112400" cy="292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335" name="Google Shape;335;p15"/>
          <p:cNvGrpSpPr/>
          <p:nvPr/>
        </p:nvGrpSpPr>
        <p:grpSpPr>
          <a:xfrm>
            <a:off x="2574873" y="4985192"/>
            <a:ext cx="3748113" cy="153900"/>
            <a:chOff x="2574873" y="3603650"/>
            <a:chExt cx="3748113" cy="153900"/>
          </a:xfrm>
        </p:grpSpPr>
        <p:sp>
          <p:nvSpPr>
            <p:cNvPr id="336" name="Google Shape;336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11:00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Pellentesque ac risus semper augue egestas.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38" name="Google Shape;338;p15"/>
          <p:cNvGrpSpPr/>
          <p:nvPr/>
        </p:nvGrpSpPr>
        <p:grpSpPr>
          <a:xfrm>
            <a:off x="2574873" y="7010601"/>
            <a:ext cx="3748113" cy="153900"/>
            <a:chOff x="2574873" y="3603650"/>
            <a:chExt cx="3748113" cy="153900"/>
          </a:xfrm>
        </p:grpSpPr>
        <p:sp>
          <p:nvSpPr>
            <p:cNvPr id="339" name="Google Shape;339;p15"/>
            <p:cNvSpPr txBox="1"/>
            <p:nvPr/>
          </p:nvSpPr>
          <p:spPr>
            <a:xfrm>
              <a:off x="2574873" y="3603650"/>
              <a:ext cx="540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3362D"/>
                  </a:solidFill>
                  <a:latin typeface="Poppins"/>
                  <a:ea typeface="Poppins"/>
                  <a:cs typeface="Poppins"/>
                  <a:sym typeface="Poppins"/>
                </a:rPr>
                <a:t>20:00</a:t>
              </a:r>
              <a:endParaRPr sz="1000">
                <a:solidFill>
                  <a:srgbClr val="4336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3209886" y="3603650"/>
              <a:ext cx="31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Proin vel quam condimentum, lacinia nulla.</a:t>
              </a:r>
              <a:endParaRPr sz="1000"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41" name="Google Shape;341;p15"/>
          <p:cNvGrpSpPr/>
          <p:nvPr/>
        </p:nvGrpSpPr>
        <p:grpSpPr>
          <a:xfrm>
            <a:off x="995550" y="7649586"/>
            <a:ext cx="6581400" cy="1920300"/>
            <a:chOff x="995550" y="7649586"/>
            <a:chExt cx="6581400" cy="1920300"/>
          </a:xfrm>
        </p:grpSpPr>
        <p:sp>
          <p:nvSpPr>
            <p:cNvPr id="342" name="Google Shape;342;p15"/>
            <p:cNvSpPr/>
            <p:nvPr/>
          </p:nvSpPr>
          <p:spPr>
            <a:xfrm rot="-5400000">
              <a:off x="3326100" y="5319036"/>
              <a:ext cx="1920300" cy="6581400"/>
            </a:xfrm>
            <a:prstGeom prst="round2SameRect">
              <a:avLst>
                <a:gd fmla="val 7808" name="adj1"/>
                <a:gd fmla="val 0" name="adj2"/>
              </a:avLst>
            </a:prstGeom>
            <a:noFill/>
            <a:ln cap="flat" cmpd="sng" w="9525">
              <a:solidFill>
                <a:srgbClr val="B2B2B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 txBox="1"/>
            <p:nvPr/>
          </p:nvSpPr>
          <p:spPr>
            <a:xfrm>
              <a:off x="1225098" y="7806250"/>
              <a:ext cx="1392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847C76"/>
                  </a:solidFill>
                  <a:latin typeface="Poppins"/>
                  <a:ea typeface="Poppins"/>
                  <a:cs typeface="Poppins"/>
                  <a:sym typeface="Poppins"/>
                </a:rPr>
                <a:t>Don’t Forget...</a:t>
              </a:r>
              <a:endParaRPr>
                <a:solidFill>
                  <a:srgbClr val="847C7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 b="11528" l="20575" r="33394" t="8297"/>
          <a:stretch/>
        </p:blipFill>
        <p:spPr>
          <a:xfrm>
            <a:off x="6576375" y="4187237"/>
            <a:ext cx="1112400" cy="292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