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ooh Baby"/>
      <p:regular r:id="rId7"/>
    </p:embeddedFont>
    <p:embeddedFont>
      <p:font typeface="Abril Fatface"/>
      <p:regular r:id="rId8"/>
    </p:embeddedFont>
    <p:embeddedFont>
      <p:font typeface="Montserrat"/>
      <p:regular r:id="rId9"/>
      <p:bold r:id="rId10"/>
      <p:italic r:id="rId11"/>
      <p:boldItalic r:id="rId12"/>
    </p:embeddedFont>
    <p:embeddedFont>
      <p:font typeface="Water Brush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WaterBrush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oohBaby-regular.fntdata"/><Relationship Id="rId8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9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85101" y="702200"/>
            <a:ext cx="51192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D680A4"/>
                </a:solidFill>
                <a:latin typeface="Abril Fatface"/>
                <a:ea typeface="Abril Fatface"/>
                <a:cs typeface="Abril Fatface"/>
                <a:sym typeface="Abril Fatface"/>
              </a:rPr>
              <a:t>WEDDING</a:t>
            </a:r>
            <a:endParaRPr sz="5600">
              <a:solidFill>
                <a:srgbClr val="D680A4"/>
              </a:solidFill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D680A4"/>
                </a:solidFill>
                <a:latin typeface="Abril Fatface"/>
                <a:ea typeface="Abril Fatface"/>
                <a:cs typeface="Abril Fatface"/>
                <a:sym typeface="Abril Fatface"/>
              </a:rPr>
              <a:t>ITINERARY</a:t>
            </a:r>
            <a:endParaRPr sz="5600">
              <a:solidFill>
                <a:srgbClr val="D680A4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596200" y="3053900"/>
            <a:ext cx="1192500" cy="79500"/>
          </a:xfrm>
          <a:prstGeom prst="rect">
            <a:avLst/>
          </a:prstGeom>
          <a:solidFill>
            <a:srgbClr val="F7E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69701" y="3728875"/>
            <a:ext cx="321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D680A4"/>
                </a:solidFill>
                <a:latin typeface="Abril Fatface"/>
                <a:ea typeface="Abril Fatface"/>
                <a:cs typeface="Abril Fatface"/>
                <a:sym typeface="Abril Fatface"/>
              </a:rPr>
              <a:t>SAT, AUGUST 17</a:t>
            </a:r>
            <a:endParaRPr sz="2100">
              <a:solidFill>
                <a:srgbClr val="D680A4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576324" y="4192600"/>
            <a:ext cx="3961500" cy="809202"/>
            <a:chOff x="576324" y="4192600"/>
            <a:chExt cx="3961500" cy="809202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76324" y="4192600"/>
              <a:ext cx="3961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536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4:00 PM | WEDDING REHEARSAL</a:t>
              </a:r>
              <a:endParaRPr>
                <a:solidFill>
                  <a:srgbClr val="35536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576324" y="4570702"/>
              <a:ext cx="3961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Followed by the Rehearsal Dinner </a:t>
              </a:r>
              <a:endParaRPr>
                <a:solidFill>
                  <a:srgbClr val="D4A7D2"/>
                </a:solidFill>
                <a:latin typeface="Oooh Baby"/>
                <a:ea typeface="Oooh Baby"/>
                <a:cs typeface="Oooh Baby"/>
                <a:sym typeface="Oooh Bab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at the Rosewood Hotel Clubhouse</a:t>
              </a:r>
              <a:endParaRPr>
                <a:solidFill>
                  <a:srgbClr val="D4A7D2"/>
                </a:solidFill>
                <a:latin typeface="Oooh Baby"/>
                <a:ea typeface="Oooh Baby"/>
                <a:cs typeface="Oooh Baby"/>
                <a:sym typeface="Oooh Baby"/>
              </a:endParaRPr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569701" y="5709600"/>
            <a:ext cx="321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D680A4"/>
                </a:solidFill>
                <a:latin typeface="Abril Fatface"/>
                <a:ea typeface="Abril Fatface"/>
                <a:cs typeface="Abril Fatface"/>
                <a:sym typeface="Abril Fatface"/>
              </a:rPr>
              <a:t>SUN, AUGUST 18</a:t>
            </a:r>
            <a:endParaRPr sz="2100">
              <a:solidFill>
                <a:srgbClr val="D680A4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576324" y="6173325"/>
            <a:ext cx="3961500" cy="809202"/>
            <a:chOff x="576324" y="6173325"/>
            <a:chExt cx="3961500" cy="809202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576324" y="6173325"/>
              <a:ext cx="3961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536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3:00 PM | WEDDING CEREMONY</a:t>
              </a:r>
              <a:endParaRPr>
                <a:solidFill>
                  <a:srgbClr val="35536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576324" y="6551427"/>
              <a:ext cx="3961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Rosewood Beach and Resorts</a:t>
              </a:r>
              <a:endParaRPr>
                <a:solidFill>
                  <a:srgbClr val="D4A7D2"/>
                </a:solidFill>
                <a:latin typeface="Oooh Baby"/>
                <a:ea typeface="Oooh Baby"/>
                <a:cs typeface="Oooh Baby"/>
                <a:sym typeface="Oooh Bab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59 East Mayflower St. West Fargo, ND 5807</a:t>
              </a:r>
              <a:endParaRPr>
                <a:solidFill>
                  <a:srgbClr val="D4A7D2"/>
                </a:solidFill>
                <a:latin typeface="Oooh Baby"/>
                <a:ea typeface="Oooh Baby"/>
                <a:cs typeface="Oooh Baby"/>
                <a:sym typeface="Oooh Baby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576324" y="7153775"/>
            <a:ext cx="3961500" cy="809202"/>
            <a:chOff x="576324" y="7153775"/>
            <a:chExt cx="3961500" cy="809202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576324" y="7153775"/>
              <a:ext cx="3961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536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6:00 PM | WEDDING RECEPTION</a:t>
              </a:r>
              <a:endParaRPr>
                <a:solidFill>
                  <a:srgbClr val="35536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76324" y="7531877"/>
              <a:ext cx="3961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Rosewood Beach and Resorts</a:t>
              </a:r>
              <a:endParaRPr>
                <a:solidFill>
                  <a:srgbClr val="D4A7D2"/>
                </a:solidFill>
                <a:latin typeface="Oooh Baby"/>
                <a:ea typeface="Oooh Baby"/>
                <a:cs typeface="Oooh Baby"/>
                <a:sym typeface="Oooh Bab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59 East Mayflower St. West Fargo, ND 5807</a:t>
              </a:r>
              <a:endParaRPr>
                <a:solidFill>
                  <a:srgbClr val="D4A7D2"/>
                </a:solidFill>
                <a:latin typeface="Oooh Baby"/>
                <a:ea typeface="Oooh Baby"/>
                <a:cs typeface="Oooh Baby"/>
                <a:sym typeface="Oooh Baby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569701" y="8753625"/>
            <a:ext cx="3210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D680A4"/>
                </a:solidFill>
                <a:latin typeface="Abril Fatface"/>
                <a:ea typeface="Abril Fatface"/>
                <a:cs typeface="Abril Fatface"/>
                <a:sym typeface="Abril Fatface"/>
              </a:rPr>
              <a:t>MON, AUGUST 19</a:t>
            </a:r>
            <a:endParaRPr sz="2100">
              <a:solidFill>
                <a:srgbClr val="D680A4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576324" y="9217350"/>
            <a:ext cx="3961500" cy="593502"/>
            <a:chOff x="576324" y="4192600"/>
            <a:chExt cx="3961500" cy="593502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76324" y="4192600"/>
              <a:ext cx="3961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536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11:00 AM | FAREWELL BRUNCH</a:t>
              </a:r>
              <a:endParaRPr>
                <a:solidFill>
                  <a:srgbClr val="35536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76324" y="4570702"/>
              <a:ext cx="3961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Rosewood </a:t>
              </a: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Hotel's</a:t>
              </a:r>
              <a:r>
                <a:rPr lang="ru">
                  <a:solidFill>
                    <a:srgbClr val="D4A7D2"/>
                  </a:solidFill>
                  <a:latin typeface="Oooh Baby"/>
                  <a:ea typeface="Oooh Baby"/>
                  <a:cs typeface="Oooh Baby"/>
                  <a:sym typeface="Oooh Baby"/>
                </a:rPr>
                <a:t> Phoenix Restaurant</a:t>
              </a:r>
              <a:endParaRPr>
                <a:solidFill>
                  <a:srgbClr val="D4A7D2"/>
                </a:solidFill>
                <a:latin typeface="Oooh Baby"/>
                <a:ea typeface="Oooh Baby"/>
                <a:cs typeface="Oooh Baby"/>
                <a:sym typeface="Oooh Baby"/>
              </a:endParaRPr>
            </a:p>
          </p:txBody>
        </p:sp>
      </p:grpSp>
      <p:sp>
        <p:nvSpPr>
          <p:cNvPr id="72" name="Google Shape;72;p13"/>
          <p:cNvSpPr txBox="1"/>
          <p:nvPr/>
        </p:nvSpPr>
        <p:spPr>
          <a:xfrm rot="-5400000">
            <a:off x="480273" y="3017513"/>
            <a:ext cx="126132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800">
                <a:solidFill>
                  <a:srgbClr val="F7E2E1"/>
                </a:solidFill>
                <a:latin typeface="Water Brush"/>
                <a:ea typeface="Water Brush"/>
                <a:cs typeface="Water Brush"/>
                <a:sym typeface="Water Brush"/>
              </a:rPr>
              <a:t>Chanel &amp; trenor</a:t>
            </a:r>
            <a:endParaRPr sz="16800">
              <a:solidFill>
                <a:srgbClr val="F7E2E1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