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Great Vibes"/>
      <p:regular r:id="rId8"/>
    </p:embeddedFont>
    <p:embeddedFont>
      <p:font typeface="Montserrat Medium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59">
          <p15:clr>
            <a:srgbClr val="747775"/>
          </p15:clr>
        </p15:guide>
        <p15:guide id="2" pos="2274">
          <p15:clr>
            <a:srgbClr val="747775"/>
          </p15:clr>
        </p15:guide>
        <p15:guide id="3" pos="2489">
          <p15:clr>
            <a:srgbClr val="747775"/>
          </p15:clr>
        </p15:guide>
        <p15:guide id="4" pos="450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C9A3ACD-CE80-45F8-98FF-48DCC2E1BBCE}">
  <a:tblStyle styleId="{BC9A3ACD-CE80-45F8-98FF-48DCC2E1BB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9"/>
        <p:guide pos="2274"/>
        <p:guide pos="2489"/>
        <p:guide pos="450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MontserratMedium-italic.fntdata"/><Relationship Id="rId10" Type="http://schemas.openxmlformats.org/officeDocument/2006/relationships/font" Target="fonts/MontserratMedium-bold.fntdata"/><Relationship Id="rId12" Type="http://schemas.openxmlformats.org/officeDocument/2006/relationships/font" Target="fonts/MontserratMedium-boldItalic.fntdata"/><Relationship Id="rId9" Type="http://schemas.openxmlformats.org/officeDocument/2006/relationships/font" Target="fonts/MontserratMedium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GreatVibe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E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11300" y="208419"/>
            <a:ext cx="67374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solidFill>
                  <a:schemeClr val="dk1"/>
                </a:solidFill>
                <a:latin typeface="Great Vibes"/>
                <a:ea typeface="Great Vibes"/>
                <a:cs typeface="Great Vibes"/>
                <a:sym typeface="Great Vibes"/>
              </a:rPr>
              <a:t>Wedding To Do List</a:t>
            </a:r>
            <a:endParaRPr sz="4100">
              <a:solidFill>
                <a:schemeClr val="dk1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560450" y="434000"/>
            <a:ext cx="6439101" cy="634025"/>
            <a:chOff x="635537" y="434000"/>
            <a:chExt cx="6439101" cy="634025"/>
          </a:xfrm>
        </p:grpSpPr>
        <p:pic>
          <p:nvPicPr>
            <p:cNvPr id="56" name="Google Shape;56;p13" title="Ресурс 2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35537" y="434000"/>
              <a:ext cx="744501" cy="634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2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>
              <a:off x="6330137" y="434000"/>
              <a:ext cx="744501" cy="634025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58" name="Google Shape;58;p13"/>
          <p:cNvGraphicFramePr/>
          <p:nvPr/>
        </p:nvGraphicFramePr>
        <p:xfrm>
          <a:off x="411275" y="1379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 </a:t>
                      </a: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months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9" name="Google Shape;59;p13"/>
          <p:cNvGrpSpPr/>
          <p:nvPr/>
        </p:nvGrpSpPr>
        <p:grpSpPr>
          <a:xfrm>
            <a:off x="424125" y="1900675"/>
            <a:ext cx="207225" cy="2169175"/>
            <a:chOff x="424125" y="1900675"/>
            <a:chExt cx="207225" cy="2169175"/>
          </a:xfrm>
        </p:grpSpPr>
        <p:pic>
          <p:nvPicPr>
            <p:cNvPr id="60" name="Google Shape;60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190067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229306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268544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307783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347021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386260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66" name="Google Shape;66;p13"/>
          <p:cNvGraphicFramePr/>
          <p:nvPr/>
        </p:nvGraphicFramePr>
        <p:xfrm>
          <a:off x="3950625" y="1379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 months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7" name="Google Shape;67;p13"/>
          <p:cNvGrpSpPr/>
          <p:nvPr/>
        </p:nvGrpSpPr>
        <p:grpSpPr>
          <a:xfrm>
            <a:off x="3963475" y="1900675"/>
            <a:ext cx="207225" cy="1384405"/>
            <a:chOff x="3963475" y="1900675"/>
            <a:chExt cx="207225" cy="1384405"/>
          </a:xfrm>
        </p:grpSpPr>
        <p:pic>
          <p:nvPicPr>
            <p:cNvPr id="68" name="Google Shape;68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190067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229306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268544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307783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72" name="Google Shape;72;p13"/>
          <p:cNvGraphicFramePr/>
          <p:nvPr/>
        </p:nvGraphicFramePr>
        <p:xfrm>
          <a:off x="411275" y="44084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 months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73" name="Google Shape;73;p13"/>
          <p:cNvGrpSpPr/>
          <p:nvPr/>
        </p:nvGrpSpPr>
        <p:grpSpPr>
          <a:xfrm>
            <a:off x="424125" y="4929595"/>
            <a:ext cx="207225" cy="2169175"/>
            <a:chOff x="424125" y="4929595"/>
            <a:chExt cx="207225" cy="2169175"/>
          </a:xfrm>
        </p:grpSpPr>
        <p:pic>
          <p:nvPicPr>
            <p:cNvPr id="74" name="Google Shape;74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492959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" name="Google Shape;75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532198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571436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610675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Google Shape;78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649913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689152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80" name="Google Shape;80;p13"/>
          <p:cNvGraphicFramePr/>
          <p:nvPr/>
        </p:nvGraphicFramePr>
        <p:xfrm>
          <a:off x="411275" y="74525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 months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81" name="Google Shape;81;p13"/>
          <p:cNvGrpSpPr/>
          <p:nvPr/>
        </p:nvGrpSpPr>
        <p:grpSpPr>
          <a:xfrm>
            <a:off x="424125" y="7973693"/>
            <a:ext cx="207225" cy="2169175"/>
            <a:chOff x="424125" y="7973693"/>
            <a:chExt cx="207225" cy="2169175"/>
          </a:xfrm>
        </p:grpSpPr>
        <p:pic>
          <p:nvPicPr>
            <p:cNvPr id="82" name="Google Shape;82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7973693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8366078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8758463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9150848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9543233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4125" y="9935618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88" name="Google Shape;88;p13"/>
          <p:cNvGraphicFramePr/>
          <p:nvPr/>
        </p:nvGraphicFramePr>
        <p:xfrm>
          <a:off x="3950625" y="3615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 month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89" name="Google Shape;89;p13"/>
          <p:cNvGrpSpPr/>
          <p:nvPr/>
        </p:nvGrpSpPr>
        <p:grpSpPr>
          <a:xfrm>
            <a:off x="3963475" y="4136825"/>
            <a:ext cx="207225" cy="1384405"/>
            <a:chOff x="3963475" y="4136825"/>
            <a:chExt cx="207225" cy="1384405"/>
          </a:xfrm>
        </p:grpSpPr>
        <p:pic>
          <p:nvPicPr>
            <p:cNvPr id="90" name="Google Shape;90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413682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452921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492159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531398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94" name="Google Shape;94;p13"/>
          <p:cNvGraphicFramePr/>
          <p:nvPr/>
        </p:nvGraphicFramePr>
        <p:xfrm>
          <a:off x="3950625" y="5851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406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 week before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1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2743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5757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95" name="Google Shape;95;p13"/>
          <p:cNvGrpSpPr/>
          <p:nvPr/>
        </p:nvGrpSpPr>
        <p:grpSpPr>
          <a:xfrm>
            <a:off x="3963475" y="6372975"/>
            <a:ext cx="207225" cy="1384405"/>
            <a:chOff x="3963475" y="6372975"/>
            <a:chExt cx="207225" cy="1384405"/>
          </a:xfrm>
        </p:grpSpPr>
        <p:pic>
          <p:nvPicPr>
            <p:cNvPr id="96" name="Google Shape;96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637297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676536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8" name="Google Shape;98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7157745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13" title="mdi-light_heart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63475" y="7550130"/>
              <a:ext cx="207225" cy="20725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100" name="Google Shape;100;p13"/>
          <p:cNvGraphicFramePr/>
          <p:nvPr/>
        </p:nvGraphicFramePr>
        <p:xfrm>
          <a:off x="3950625" y="80199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{BC9A3ACD-CE80-45F8-98FF-48DCC2E1BBCE}</a:tableStyleId>
              </a:tblPr>
              <a:tblGrid>
                <a:gridCol w="3198100"/>
              </a:tblGrid>
              <a:tr h="397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Notes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57575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