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8229600" cx="3657600"/>
  <p:notesSz cx="6858000" cy="9144000"/>
  <p:embeddedFontLst>
    <p:embeddedFont>
      <p:font typeface="Qwitcher Grypen"/>
      <p:regular r:id="rId7"/>
      <p:bold r:id="rId8"/>
    </p:embeddedFont>
    <p:embeddedFont>
      <p:font typeface="Dancing Script"/>
      <p:regular r:id="rId9"/>
      <p:bold r:id="rId10"/>
    </p:embeddedFont>
    <p:embeddedFont>
      <p:font typeface="Forum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592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92" orient="horz"/>
        <p:guide pos="11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Forum-regular.fntdata"/><Relationship Id="rId10" Type="http://schemas.openxmlformats.org/officeDocument/2006/relationships/font" Target="fonts/DancingScript-bold.fntdata"/><Relationship Id="rId9" Type="http://schemas.openxmlformats.org/officeDocument/2006/relationships/font" Target="fonts/DancingScrip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witcherGrypen-regular.fntdata"/><Relationship Id="rId8" Type="http://schemas.openxmlformats.org/officeDocument/2006/relationships/font" Target="fonts/QwitcherGrype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667328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667328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4683" y="1191320"/>
            <a:ext cx="3408300" cy="328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4680" y="4534600"/>
            <a:ext cx="3408300" cy="126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4680" y="1769800"/>
            <a:ext cx="3408300" cy="31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4680" y="5043560"/>
            <a:ext cx="3408300" cy="20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4680" y="3441360"/>
            <a:ext cx="3408300" cy="134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4680" y="1843960"/>
            <a:ext cx="15999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32960" y="1843960"/>
            <a:ext cx="15999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4680" y="888960"/>
            <a:ext cx="1123200" cy="12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4680" y="2223360"/>
            <a:ext cx="1123200" cy="508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6100" y="720240"/>
            <a:ext cx="2547000" cy="654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28800" y="-200"/>
            <a:ext cx="1828800" cy="822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6200" y="1973080"/>
            <a:ext cx="1618200" cy="237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6200" y="4484920"/>
            <a:ext cx="1618200" cy="19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75800" y="1158520"/>
            <a:ext cx="1534800" cy="591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4680" y="6768920"/>
            <a:ext cx="2399400" cy="9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3657599" cy="8229600"/>
            <a:chOff x="-4820325" y="0"/>
            <a:chExt cx="3657599" cy="8229600"/>
          </a:xfrm>
        </p:grpSpPr>
        <p:pic>
          <p:nvPicPr>
            <p:cNvPr id="55" name="Google Shape;5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4820325" y="0"/>
              <a:ext cx="3657599" cy="218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-4820325" y="6045200"/>
              <a:ext cx="3657599" cy="2184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7" name="Google Shape;57;p13"/>
          <p:cNvSpPr txBox="1"/>
          <p:nvPr/>
        </p:nvSpPr>
        <p:spPr>
          <a:xfrm>
            <a:off x="176250" y="1202575"/>
            <a:ext cx="33051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99A78B"/>
                </a:solidFill>
                <a:latin typeface="Qwitcher Grypen"/>
                <a:ea typeface="Qwitcher Grypen"/>
                <a:cs typeface="Qwitcher Grypen"/>
                <a:sym typeface="Qwitcher Grypen"/>
              </a:rPr>
              <a:t>Wedding Menu</a:t>
            </a:r>
            <a:endParaRPr sz="5600">
              <a:solidFill>
                <a:srgbClr val="99A78B"/>
              </a:solidFill>
              <a:latin typeface="Qwitcher Grypen"/>
              <a:ea typeface="Qwitcher Grypen"/>
              <a:cs typeface="Qwitcher Grypen"/>
              <a:sym typeface="Qwitcher Grypen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486100" y="2353689"/>
            <a:ext cx="2685300" cy="1147242"/>
            <a:chOff x="486100" y="2353689"/>
            <a:chExt cx="2685300" cy="1147242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894000" y="2353689"/>
              <a:ext cx="18696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rgbClr val="B1B76A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Starters</a:t>
              </a:r>
              <a:endParaRPr sz="2500">
                <a:solidFill>
                  <a:srgbClr val="B1B76A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486100" y="2792931"/>
              <a:ext cx="2685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000">
                  <a:latin typeface="Forum"/>
                  <a:ea typeface="Forum"/>
                  <a:cs typeface="Forum"/>
                  <a:sym typeface="Forum"/>
                </a:rPr>
                <a:t>CHEESE BAKED WITH ROSEMARY</a:t>
              </a:r>
              <a:endParaRPr sz="1000"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000">
                  <a:latin typeface="Forum"/>
                  <a:ea typeface="Forum"/>
                  <a:cs typeface="Forum"/>
                  <a:sym typeface="Forum"/>
                </a:rPr>
                <a:t>SERVED SMOKED SALMON &amp; LEMON</a:t>
              </a:r>
              <a:endParaRPr sz="1000"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000">
                  <a:latin typeface="Forum"/>
                  <a:ea typeface="Forum"/>
                  <a:cs typeface="Forum"/>
                  <a:sym typeface="Forum"/>
                </a:rPr>
                <a:t>SERVED CRAB JOSEPHINE</a:t>
              </a:r>
              <a:endParaRPr sz="1000"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486100" y="3676164"/>
            <a:ext cx="2685300" cy="962442"/>
            <a:chOff x="486100" y="2353689"/>
            <a:chExt cx="2685300" cy="962442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894000" y="2353689"/>
              <a:ext cx="18696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rgbClr val="B1B76A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Main Dish</a:t>
              </a:r>
              <a:endParaRPr sz="2500">
                <a:solidFill>
                  <a:srgbClr val="B1B76A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486100" y="2792931"/>
              <a:ext cx="26853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000">
                  <a:latin typeface="Forum"/>
                  <a:ea typeface="Forum"/>
                  <a:cs typeface="Forum"/>
                  <a:sym typeface="Forum"/>
                </a:rPr>
                <a:t>GOLDEN OCEAN SHRIMP SALAD</a:t>
              </a:r>
              <a:endParaRPr sz="1000"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000">
                  <a:latin typeface="Forum"/>
                  <a:ea typeface="Forum"/>
                  <a:cs typeface="Forum"/>
                  <a:sym typeface="Forum"/>
                </a:rPr>
                <a:t>MIX FOR GREENS VINAIGRETTE</a:t>
              </a:r>
              <a:endParaRPr sz="1000"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Forum"/>
                  <a:ea typeface="Forum"/>
                  <a:cs typeface="Forum"/>
                  <a:sym typeface="Forum"/>
                </a:rPr>
                <a:t>SPINACH SALAD WITH SOY DRESSING</a:t>
              </a:r>
              <a:endParaRPr sz="1000"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486100" y="5035740"/>
            <a:ext cx="2685300" cy="1147242"/>
            <a:chOff x="486100" y="2353689"/>
            <a:chExt cx="2685300" cy="1147242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894000" y="2353689"/>
              <a:ext cx="18696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rgbClr val="B1B76A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Dessert</a:t>
              </a:r>
              <a:endParaRPr sz="2500">
                <a:solidFill>
                  <a:srgbClr val="B1B76A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86100" y="2792931"/>
              <a:ext cx="2685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Forum"/>
                  <a:ea typeface="Forum"/>
                  <a:cs typeface="Forum"/>
                  <a:sym typeface="Forum"/>
                </a:rPr>
                <a:t>FOREST FLOWER GREEN HERBAL TEA</a:t>
              </a:r>
              <a:endParaRPr sz="1000"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Forum"/>
                  <a:ea typeface="Forum"/>
                  <a:cs typeface="Forum"/>
                  <a:sym typeface="Forum"/>
                </a:rPr>
                <a:t>GOLDEN FROSTING CAKE</a:t>
              </a:r>
              <a:endParaRPr sz="1000"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Forum"/>
                  <a:ea typeface="Forum"/>
                  <a:cs typeface="Forum"/>
                  <a:sym typeface="Forum"/>
                </a:rPr>
                <a:t>CHOCOLATE CUPCAKES WITH BERRIES</a:t>
              </a:r>
              <a:endParaRPr sz="1000"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Forum"/>
                <a:ea typeface="Forum"/>
                <a:cs typeface="Forum"/>
                <a:sym typeface="Forum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