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8229600" cx="3657600"/>
  <p:notesSz cx="6858000" cy="9144000"/>
  <p:embeddedFontLst>
    <p:embeddedFont>
      <p:font typeface="Tenor Sans"/>
      <p:regular r:id="rId7"/>
    </p:embeddedFont>
    <p:embeddedFont>
      <p:font typeface="Mr De Haviland"/>
      <p:regular r:id="rId8"/>
    </p:embeddedFont>
    <p:embeddedFont>
      <p:font typeface="Philosopher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11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hilosopher-italic.fntdata"/><Relationship Id="rId10" Type="http://schemas.openxmlformats.org/officeDocument/2006/relationships/font" Target="fonts/Philosopher-bold.fntdata"/><Relationship Id="rId12" Type="http://schemas.openxmlformats.org/officeDocument/2006/relationships/font" Target="fonts/Philosopher-boldItalic.fntdata"/><Relationship Id="rId9" Type="http://schemas.openxmlformats.org/officeDocument/2006/relationships/font" Target="fonts/Philosop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enorSans-regular.fntdata"/><Relationship Id="rId8" Type="http://schemas.openxmlformats.org/officeDocument/2006/relationships/font" Target="fonts/MrDeHavil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4683" y="1191320"/>
            <a:ext cx="3408300" cy="32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4680" y="4534600"/>
            <a:ext cx="3408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4680" y="1769800"/>
            <a:ext cx="3408300" cy="31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4680" y="5043560"/>
            <a:ext cx="3408300" cy="20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4680" y="3441360"/>
            <a:ext cx="3408300" cy="13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468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3296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4680" y="888960"/>
            <a:ext cx="1123200" cy="12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4680" y="2223360"/>
            <a:ext cx="11232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96100" y="720240"/>
            <a:ext cx="2547000" cy="6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" y="-200"/>
            <a:ext cx="18288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6200" y="1973080"/>
            <a:ext cx="1618200" cy="23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6200" y="4484920"/>
            <a:ext cx="161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975800" y="1158520"/>
            <a:ext cx="1534800" cy="59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4680" y="6768920"/>
            <a:ext cx="2399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61000"/>
            <a:ext cx="3657599" cy="276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"/>
            <a:ext cx="3657599" cy="284903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60300" y="1386877"/>
            <a:ext cx="293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rgbClr val="BB7896"/>
                </a:solidFill>
                <a:latin typeface="Mr De Haviland"/>
                <a:ea typeface="Mr De Haviland"/>
                <a:cs typeface="Mr De Haviland"/>
                <a:sym typeface="Mr De Haviland"/>
              </a:rPr>
              <a:t>wedding menu</a:t>
            </a:r>
            <a:endParaRPr sz="5000">
              <a:solidFill>
                <a:srgbClr val="BB7896"/>
              </a:solidFill>
              <a:latin typeface="Mr De Haviland"/>
              <a:ea typeface="Mr De Haviland"/>
              <a:cs typeface="Mr De Haviland"/>
              <a:sym typeface="Mr De Haviland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883800" y="2492744"/>
            <a:ext cx="1890000" cy="951203"/>
            <a:chOff x="883800" y="2492744"/>
            <a:chExt cx="1890000" cy="951203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1138800" y="2492744"/>
              <a:ext cx="138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BB7896"/>
                  </a:solidFill>
                  <a:latin typeface="Philosopher"/>
                  <a:ea typeface="Philosopher"/>
                  <a:cs typeface="Philosopher"/>
                  <a:sym typeface="Philosopher"/>
                </a:rPr>
                <a:t>STARTER</a:t>
              </a:r>
              <a:endParaRPr b="1" sz="1600">
                <a:solidFill>
                  <a:srgbClr val="BB7896"/>
                </a:solidFill>
                <a:latin typeface="Philosopher"/>
                <a:ea typeface="Philosopher"/>
                <a:cs typeface="Philosopher"/>
                <a:sym typeface="Philosopher"/>
              </a:endParaRPr>
            </a:p>
          </p:txBody>
        </p:sp>
        <p:cxnSp>
          <p:nvCxnSpPr>
            <p:cNvPr id="59" name="Google Shape;59;p13"/>
            <p:cNvCxnSpPr/>
            <p:nvPr/>
          </p:nvCxnSpPr>
          <p:spPr>
            <a:xfrm>
              <a:off x="1259425" y="2763600"/>
              <a:ext cx="1131900" cy="0"/>
            </a:xfrm>
            <a:prstGeom prst="straightConnector1">
              <a:avLst/>
            </a:prstGeom>
            <a:noFill/>
            <a:ln cap="flat" cmpd="sng" w="9525">
              <a:solidFill>
                <a:srgbClr val="BB78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0" name="Google Shape;60;p13"/>
            <p:cNvSpPr txBox="1"/>
            <p:nvPr/>
          </p:nvSpPr>
          <p:spPr>
            <a:xfrm>
              <a:off x="1138800" y="2813969"/>
              <a:ext cx="13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BB789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SALAD</a:t>
              </a:r>
              <a:endParaRPr sz="1000">
                <a:solidFill>
                  <a:srgbClr val="BB7896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883800" y="3028448"/>
              <a:ext cx="18900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rgbClr val="73784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Tuscan garden mixed</a:t>
              </a:r>
              <a:endParaRPr sz="900">
                <a:solidFill>
                  <a:srgbClr val="737842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rgbClr val="73784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green salad with</a:t>
              </a:r>
              <a:endParaRPr sz="900">
                <a:solidFill>
                  <a:srgbClr val="737842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3784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raspberry infused vinaigrette</a:t>
              </a:r>
              <a:endParaRPr sz="900">
                <a:solidFill>
                  <a:srgbClr val="737842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883800" y="3648826"/>
            <a:ext cx="1890000" cy="1089803"/>
            <a:chOff x="883800" y="3648826"/>
            <a:chExt cx="1890000" cy="1089803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1138800" y="3648826"/>
              <a:ext cx="138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BB7896"/>
                  </a:solidFill>
                  <a:latin typeface="Philosopher"/>
                  <a:ea typeface="Philosopher"/>
                  <a:cs typeface="Philosopher"/>
                  <a:sym typeface="Philosopher"/>
                </a:rPr>
                <a:t>MAIN</a:t>
              </a:r>
              <a:endParaRPr b="1" sz="1600">
                <a:solidFill>
                  <a:srgbClr val="BB7896"/>
                </a:solidFill>
                <a:latin typeface="Philosopher"/>
                <a:ea typeface="Philosopher"/>
                <a:cs typeface="Philosopher"/>
                <a:sym typeface="Philosopher"/>
              </a:endParaRPr>
            </a:p>
          </p:txBody>
        </p:sp>
        <p:cxnSp>
          <p:nvCxnSpPr>
            <p:cNvPr id="64" name="Google Shape;64;p13"/>
            <p:cNvCxnSpPr/>
            <p:nvPr/>
          </p:nvCxnSpPr>
          <p:spPr>
            <a:xfrm>
              <a:off x="1259425" y="3919682"/>
              <a:ext cx="1131900" cy="0"/>
            </a:xfrm>
            <a:prstGeom prst="straightConnector1">
              <a:avLst/>
            </a:prstGeom>
            <a:noFill/>
            <a:ln cap="flat" cmpd="sng" w="9525">
              <a:solidFill>
                <a:srgbClr val="BB78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" name="Google Shape;65;p13"/>
            <p:cNvSpPr txBox="1"/>
            <p:nvPr/>
          </p:nvSpPr>
          <p:spPr>
            <a:xfrm>
              <a:off x="1138800" y="3970051"/>
              <a:ext cx="13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BB789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BEEF FILLET</a:t>
              </a:r>
              <a:endParaRPr sz="1000">
                <a:solidFill>
                  <a:srgbClr val="BB7896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883800" y="4184529"/>
              <a:ext cx="1890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3784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Fresh herbs and spicy beef fillet</a:t>
              </a:r>
              <a:endParaRPr sz="900">
                <a:solidFill>
                  <a:srgbClr val="737842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3784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served in a red wine sauce</a:t>
              </a:r>
              <a:endParaRPr sz="900">
                <a:solidFill>
                  <a:srgbClr val="737842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3784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French sand potato</a:t>
              </a:r>
              <a:endParaRPr sz="900">
                <a:solidFill>
                  <a:srgbClr val="737842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3784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and lemon scented asparagus</a:t>
              </a:r>
              <a:endParaRPr sz="900">
                <a:solidFill>
                  <a:srgbClr val="737842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883800" y="4948600"/>
            <a:ext cx="1890000" cy="951203"/>
            <a:chOff x="883800" y="4948600"/>
            <a:chExt cx="1890000" cy="951203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1138800" y="4948600"/>
              <a:ext cx="138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BB7896"/>
                  </a:solidFill>
                  <a:latin typeface="Philosopher"/>
                  <a:ea typeface="Philosopher"/>
                  <a:cs typeface="Philosopher"/>
                  <a:sym typeface="Philosopher"/>
                </a:rPr>
                <a:t>DESSERT</a:t>
              </a:r>
              <a:endParaRPr b="1" sz="1600">
                <a:solidFill>
                  <a:srgbClr val="BB7896"/>
                </a:solidFill>
                <a:latin typeface="Philosopher"/>
                <a:ea typeface="Philosopher"/>
                <a:cs typeface="Philosopher"/>
                <a:sym typeface="Philosopher"/>
              </a:endParaRPr>
            </a:p>
          </p:txBody>
        </p:sp>
        <p:cxnSp>
          <p:nvCxnSpPr>
            <p:cNvPr id="69" name="Google Shape;69;p13"/>
            <p:cNvCxnSpPr/>
            <p:nvPr/>
          </p:nvCxnSpPr>
          <p:spPr>
            <a:xfrm>
              <a:off x="1259425" y="5219456"/>
              <a:ext cx="1131900" cy="0"/>
            </a:xfrm>
            <a:prstGeom prst="straightConnector1">
              <a:avLst/>
            </a:prstGeom>
            <a:noFill/>
            <a:ln cap="flat" cmpd="sng" w="9525">
              <a:solidFill>
                <a:srgbClr val="BB789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" name="Google Shape;70;p13"/>
            <p:cNvSpPr txBox="1"/>
            <p:nvPr/>
          </p:nvSpPr>
          <p:spPr>
            <a:xfrm>
              <a:off x="1138800" y="5269825"/>
              <a:ext cx="13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BB789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WEDDING CAKE</a:t>
              </a:r>
              <a:endParaRPr sz="1000">
                <a:solidFill>
                  <a:srgbClr val="BB7896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883800" y="5484303"/>
              <a:ext cx="18900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3784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Millefeuille puff pastry cake</a:t>
              </a:r>
              <a:endParaRPr sz="900">
                <a:solidFill>
                  <a:srgbClr val="737842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3784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with chantilly cream and</a:t>
              </a:r>
              <a:endParaRPr sz="900">
                <a:solidFill>
                  <a:srgbClr val="737842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3784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chocolate drops</a:t>
              </a:r>
              <a:endParaRPr sz="900">
                <a:solidFill>
                  <a:srgbClr val="737842"/>
                </a:solidFill>
                <a:latin typeface="Tenor Sans"/>
                <a:ea typeface="Tenor Sans"/>
                <a:cs typeface="Tenor Sans"/>
                <a:sym typeface="Tenor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