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3657600" cx="8229600"/>
  <p:notesSz cx="6858000" cy="9144000"/>
  <p:embeddedFontLst>
    <p:embeddedFont>
      <p:font typeface="Bodoni Moda Medium"/>
      <p:regular r:id="rId7"/>
      <p:bold r:id="rId8"/>
      <p:italic r:id="rId9"/>
      <p:boldItalic r:id="rId10"/>
    </p:embeddedFont>
    <p:embeddedFont>
      <p:font typeface="Jost"/>
      <p:regular r:id="rId11"/>
      <p:bold r:id="rId12"/>
      <p:italic r:id="rId13"/>
      <p:boldItalic r:id="rId14"/>
    </p:embeddedFont>
    <p:embeddedFont>
      <p:font typeface="Mrs Saint Delafield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-regular.fntdata"/><Relationship Id="rId10" Type="http://schemas.openxmlformats.org/officeDocument/2006/relationships/font" Target="fonts/BodoniModaMedium-boldItalic.fntdata"/><Relationship Id="rId13" Type="http://schemas.openxmlformats.org/officeDocument/2006/relationships/font" Target="fonts/Jost-italic.fntdata"/><Relationship Id="rId12" Type="http://schemas.openxmlformats.org/officeDocument/2006/relationships/font" Target="fonts/Jos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BodoniModaMedium-italic.fntdata"/><Relationship Id="rId15" Type="http://schemas.openxmlformats.org/officeDocument/2006/relationships/font" Target="fonts/MrsSaintDelafield-regular.fntdata"/><Relationship Id="rId14" Type="http://schemas.openxmlformats.org/officeDocument/2006/relationships/font" Target="fonts/Jost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BodoniModaMedium-regular.fntdata"/><Relationship Id="rId8" Type="http://schemas.openxmlformats.org/officeDocument/2006/relationships/font" Target="fonts/BodoniModa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e5dc0b42fc_0_38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e5dc0b42f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529476"/>
            <a:ext cx="7668600" cy="14595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2015378"/>
            <a:ext cx="7668600" cy="5637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786578"/>
            <a:ext cx="7668600" cy="1396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2241582"/>
            <a:ext cx="7668600" cy="9249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1529493"/>
            <a:ext cx="7668600" cy="5985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395093"/>
            <a:ext cx="2527200" cy="5373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988160"/>
            <a:ext cx="2527200" cy="2260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320107"/>
            <a:ext cx="5730900" cy="29091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89"/>
            <a:ext cx="41148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6525" lIns="76525" spcFirstLastPara="1" rIns="76525" wrap="square" tIns="7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876924"/>
            <a:ext cx="3640800" cy="1054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1993298"/>
            <a:ext cx="3640800" cy="878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514898"/>
            <a:ext cx="3453300" cy="26277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3008409"/>
            <a:ext cx="5398800" cy="4302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8229600" cy="3657600"/>
            <a:chOff x="0" y="0"/>
            <a:chExt cx="8229600" cy="36576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5949400" y="1802275"/>
              <a:ext cx="2280200" cy="1855325"/>
              <a:chOff x="5949400" y="1802275"/>
              <a:chExt cx="2280200" cy="1855325"/>
            </a:xfrm>
          </p:grpSpPr>
          <p:pic>
            <p:nvPicPr>
              <p:cNvPr id="56" name="Google Shape;56;p13"/>
              <p:cNvPicPr preferRelativeResize="0"/>
              <p:nvPr/>
            </p:nvPicPr>
            <p:blipFill rotWithShape="1">
              <a:blip r:embed="rId3">
                <a:alphaModFix amt="35000"/>
              </a:blip>
              <a:srcRect b="-4336" l="32717" r="-44687" t="-13811"/>
              <a:stretch/>
            </p:blipFill>
            <p:spPr>
              <a:xfrm rot="-5400000">
                <a:off x="6556225" y="2332875"/>
                <a:ext cx="717900" cy="19315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" name="Google Shape;57;p13"/>
              <p:cNvPicPr preferRelativeResize="0"/>
              <p:nvPr/>
            </p:nvPicPr>
            <p:blipFill rotWithShape="1">
              <a:blip r:embed="rId4">
                <a:alphaModFix amt="35000"/>
              </a:blip>
              <a:srcRect b="9612" l="-25155" r="30904" t="-3210"/>
              <a:stretch/>
            </p:blipFill>
            <p:spPr>
              <a:xfrm>
                <a:off x="7496325" y="1802275"/>
                <a:ext cx="733275" cy="13215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8" name="Google Shape;58;p13"/>
            <p:cNvGrpSpPr/>
            <p:nvPr/>
          </p:nvGrpSpPr>
          <p:grpSpPr>
            <a:xfrm>
              <a:off x="0" y="0"/>
              <a:ext cx="2421225" cy="1769725"/>
              <a:chOff x="0" y="0"/>
              <a:chExt cx="2421225" cy="1769725"/>
            </a:xfrm>
          </p:grpSpPr>
          <p:pic>
            <p:nvPicPr>
              <p:cNvPr id="59" name="Google Shape;59;p13"/>
              <p:cNvPicPr preferRelativeResize="0"/>
              <p:nvPr/>
            </p:nvPicPr>
            <p:blipFill rotWithShape="1">
              <a:blip r:embed="rId3">
                <a:alphaModFix amt="35000"/>
              </a:blip>
              <a:srcRect b="2240" l="32727" r="-41600" t="-17116"/>
              <a:stretch/>
            </p:blipFill>
            <p:spPr>
              <a:xfrm rot="5400000">
                <a:off x="1096500" y="-606825"/>
                <a:ext cx="717900" cy="19315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13"/>
              <p:cNvPicPr preferRelativeResize="0"/>
              <p:nvPr/>
            </p:nvPicPr>
            <p:blipFill rotWithShape="1">
              <a:blip r:embed="rId4">
                <a:alphaModFix amt="35000"/>
              </a:blip>
              <a:srcRect b="-2679" l="-28560" r="28559" t="2679"/>
              <a:stretch/>
            </p:blipFill>
            <p:spPr>
              <a:xfrm rot="10800000">
                <a:off x="0" y="490600"/>
                <a:ext cx="704800" cy="12791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1" name="Google Shape;61;p13"/>
            <p:cNvSpPr/>
            <p:nvPr/>
          </p:nvSpPr>
          <p:spPr>
            <a:xfrm>
              <a:off x="234075" y="232375"/>
              <a:ext cx="7776000" cy="3193800"/>
            </a:xfrm>
            <a:prstGeom prst="rect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2" name="Google Shape;62;p13"/>
            <p:cNvPicPr preferRelativeResize="0"/>
            <p:nvPr/>
          </p:nvPicPr>
          <p:blipFill rotWithShape="1">
            <a:blip r:embed="rId5">
              <a:alphaModFix/>
            </a:blip>
            <a:srcRect b="0" l="18360" r="0" t="27420"/>
            <a:stretch/>
          </p:blipFill>
          <p:spPr>
            <a:xfrm>
              <a:off x="0" y="0"/>
              <a:ext cx="1297575" cy="1400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3"/>
            <p:cNvPicPr preferRelativeResize="0"/>
            <p:nvPr/>
          </p:nvPicPr>
          <p:blipFill rotWithShape="1">
            <a:blip r:embed="rId6">
              <a:alphaModFix/>
            </a:blip>
            <a:srcRect b="22624" l="0" r="30333" t="0"/>
            <a:stretch/>
          </p:blipFill>
          <p:spPr>
            <a:xfrm>
              <a:off x="6901325" y="2182400"/>
              <a:ext cx="1328275" cy="1475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Google Shape;64;p13"/>
          <p:cNvGrpSpPr/>
          <p:nvPr/>
        </p:nvGrpSpPr>
        <p:grpSpPr>
          <a:xfrm>
            <a:off x="679038" y="581850"/>
            <a:ext cx="6871500" cy="2472300"/>
            <a:chOff x="679038" y="581850"/>
            <a:chExt cx="6871500" cy="24723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679038" y="848052"/>
              <a:ext cx="6871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600">
                  <a:solidFill>
                    <a:srgbClr val="002E40"/>
                  </a:solidFill>
                  <a:latin typeface="Bodoni Moda Medium"/>
                  <a:ea typeface="Bodoni Moda Medium"/>
                  <a:cs typeface="Bodoni Moda Medium"/>
                  <a:sym typeface="Bodoni Moda Medium"/>
                </a:rPr>
                <a:t>Happy Wedding Day</a:t>
              </a:r>
              <a:endParaRPr sz="4600">
                <a:solidFill>
                  <a:srgbClr val="002E40"/>
                </a:solidFill>
                <a:latin typeface="Bodoni Moda Medium"/>
                <a:ea typeface="Bodoni Moda Medium"/>
                <a:cs typeface="Bodoni Moda Medium"/>
                <a:sym typeface="Bodoni Moda Medium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2062638" y="1653062"/>
              <a:ext cx="4104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002E40"/>
                  </a:solidFill>
                  <a:latin typeface="Jost"/>
                  <a:ea typeface="Jost"/>
                  <a:cs typeface="Jost"/>
                  <a:sym typeface="Jost"/>
                </a:rPr>
                <a:t>This Gift Certificate Entitles you to</a:t>
              </a:r>
              <a:endParaRPr sz="1100">
                <a:solidFill>
                  <a:srgbClr val="002E40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cxnSp>
          <p:nvCxnSpPr>
            <p:cNvPr id="67" name="Google Shape;67;p13"/>
            <p:cNvCxnSpPr/>
            <p:nvPr/>
          </p:nvCxnSpPr>
          <p:spPr>
            <a:xfrm>
              <a:off x="2144088" y="2634875"/>
              <a:ext cx="3941400" cy="0"/>
            </a:xfrm>
            <a:prstGeom prst="straightConnector1">
              <a:avLst/>
            </a:prstGeom>
            <a:noFill/>
            <a:ln cap="flat" cmpd="sng" w="9525">
              <a:solidFill>
                <a:srgbClr val="BCBEC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8" name="Google Shape;68;p13"/>
            <p:cNvGrpSpPr/>
            <p:nvPr/>
          </p:nvGrpSpPr>
          <p:grpSpPr>
            <a:xfrm>
              <a:off x="2062638" y="2729568"/>
              <a:ext cx="4104300" cy="324582"/>
              <a:chOff x="2062650" y="2729568"/>
              <a:chExt cx="4104300" cy="324582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2062650" y="2729568"/>
                <a:ext cx="4104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002E40"/>
                    </a:solidFill>
                    <a:latin typeface="Jost"/>
                    <a:ea typeface="Jost"/>
                    <a:cs typeface="Jost"/>
                    <a:sym typeface="Jost"/>
                  </a:rPr>
                  <a:t>Congratulations and best wishes! We Hope you enjoy the present!</a:t>
                </a:r>
                <a:endParaRPr sz="900">
                  <a:solidFill>
                    <a:srgbClr val="002E40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grpSp>
            <p:nvGrpSpPr>
              <p:cNvPr id="70" name="Google Shape;70;p13"/>
              <p:cNvGrpSpPr/>
              <p:nvPr/>
            </p:nvGrpSpPr>
            <p:grpSpPr>
              <a:xfrm>
                <a:off x="2764125" y="2915550"/>
                <a:ext cx="2980750" cy="138600"/>
                <a:chOff x="2764125" y="2915550"/>
                <a:chExt cx="2980750" cy="138600"/>
              </a:xfrm>
            </p:grpSpPr>
            <p:sp>
              <p:nvSpPr>
                <p:cNvPr id="71" name="Google Shape;71;p13"/>
                <p:cNvSpPr txBox="1"/>
                <p:nvPr/>
              </p:nvSpPr>
              <p:spPr>
                <a:xfrm>
                  <a:off x="2764125" y="2915550"/>
                  <a:ext cx="1441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02E40"/>
                      </a:solidFill>
                      <a:latin typeface="Jost"/>
                      <a:ea typeface="Jost"/>
                      <a:cs typeface="Jost"/>
                      <a:sym typeface="Jost"/>
                    </a:rPr>
                    <a:t>Issued on 09.21.2027</a:t>
                  </a:r>
                  <a:endParaRPr sz="900">
                    <a:solidFill>
                      <a:srgbClr val="002E40"/>
                    </a:solidFill>
                    <a:latin typeface="Jost"/>
                    <a:ea typeface="Jost"/>
                    <a:cs typeface="Jost"/>
                    <a:sym typeface="Jost"/>
                  </a:endParaRPr>
                </a:p>
              </p:txBody>
            </p:sp>
            <p:sp>
              <p:nvSpPr>
                <p:cNvPr id="72" name="Google Shape;72;p13"/>
                <p:cNvSpPr txBox="1"/>
                <p:nvPr/>
              </p:nvSpPr>
              <p:spPr>
                <a:xfrm>
                  <a:off x="4303075" y="2915550"/>
                  <a:ext cx="14418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002E40"/>
                      </a:solidFill>
                      <a:latin typeface="Jost"/>
                      <a:ea typeface="Jost"/>
                      <a:cs typeface="Jost"/>
                      <a:sym typeface="Jost"/>
                    </a:rPr>
                    <a:t>Expires after use</a:t>
                  </a:r>
                  <a:endParaRPr sz="900">
                    <a:solidFill>
                      <a:srgbClr val="002E40"/>
                    </a:solidFill>
                    <a:latin typeface="Jost"/>
                    <a:ea typeface="Jost"/>
                    <a:cs typeface="Jost"/>
                    <a:sym typeface="Jost"/>
                  </a:endParaRPr>
                </a:p>
              </p:txBody>
            </p:sp>
            <p:cxnSp>
              <p:nvCxnSpPr>
                <p:cNvPr id="73" name="Google Shape;73;p13"/>
                <p:cNvCxnSpPr/>
                <p:nvPr/>
              </p:nvCxnSpPr>
              <p:spPr>
                <a:xfrm>
                  <a:off x="4253250" y="2933625"/>
                  <a:ext cx="0" cy="105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74" name="Google Shape;74;p13"/>
            <p:cNvSpPr txBox="1"/>
            <p:nvPr/>
          </p:nvSpPr>
          <p:spPr>
            <a:xfrm>
              <a:off x="679038" y="1920206"/>
              <a:ext cx="6871500" cy="6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4100">
                  <a:solidFill>
                    <a:srgbClr val="002E40"/>
                  </a:solidFill>
                  <a:latin typeface="Mrs Saint Delafield"/>
                  <a:ea typeface="Mrs Saint Delafield"/>
                  <a:cs typeface="Mrs Saint Delafield"/>
                  <a:sym typeface="Mrs Saint Delafield"/>
                </a:rPr>
                <a:t>Weekend in a Wine Castle for Two</a:t>
              </a:r>
              <a:endParaRPr sz="4100">
                <a:solidFill>
                  <a:srgbClr val="002E40"/>
                </a:solidFill>
                <a:latin typeface="Mrs Saint Delafield"/>
                <a:ea typeface="Mrs Saint Delafield"/>
                <a:cs typeface="Mrs Saint Delafield"/>
                <a:sym typeface="Mrs Saint Delafield"/>
              </a:endParaRPr>
            </a:p>
          </p:txBody>
        </p:sp>
        <p:grpSp>
          <p:nvGrpSpPr>
            <p:cNvPr id="75" name="Google Shape;75;p13"/>
            <p:cNvGrpSpPr/>
            <p:nvPr/>
          </p:nvGrpSpPr>
          <p:grpSpPr>
            <a:xfrm>
              <a:off x="2252867" y="581850"/>
              <a:ext cx="3723841" cy="169200"/>
              <a:chOff x="2256124" y="581850"/>
              <a:chExt cx="3723841" cy="16920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2256124" y="581850"/>
                <a:ext cx="1803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002E40"/>
                    </a:solidFill>
                    <a:latin typeface="Jost"/>
                    <a:ea typeface="Jost"/>
                    <a:cs typeface="Jost"/>
                    <a:sym typeface="Jost"/>
                  </a:rPr>
                  <a:t>A gift for Olivia &amp; Liam</a:t>
                </a:r>
                <a:endParaRPr sz="1100">
                  <a:solidFill>
                    <a:srgbClr val="002E40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4176065" y="581850"/>
                <a:ext cx="1803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002E40"/>
                    </a:solidFill>
                    <a:latin typeface="Jost"/>
                    <a:ea typeface="Jost"/>
                    <a:cs typeface="Jost"/>
                    <a:sym typeface="Jost"/>
                  </a:rPr>
                  <a:t>from the Cooper family</a:t>
                </a:r>
                <a:endParaRPr sz="1100">
                  <a:solidFill>
                    <a:srgbClr val="002E40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  <p:cxnSp>
            <p:nvCxnSpPr>
              <p:cNvPr id="78" name="Google Shape;78;p13"/>
              <p:cNvCxnSpPr/>
              <p:nvPr/>
            </p:nvCxnSpPr>
            <p:spPr>
              <a:xfrm>
                <a:off x="4116575" y="611450"/>
                <a:ext cx="0" cy="1326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002E4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14"/>
          <p:cNvGrpSpPr/>
          <p:nvPr/>
        </p:nvGrpSpPr>
        <p:grpSpPr>
          <a:xfrm>
            <a:off x="0" y="-4000"/>
            <a:ext cx="8229600" cy="3662040"/>
            <a:chOff x="0" y="-4000"/>
            <a:chExt cx="8229600" cy="3662040"/>
          </a:xfrm>
        </p:grpSpPr>
        <p:grpSp>
          <p:nvGrpSpPr>
            <p:cNvPr id="84" name="Google Shape;84;p14"/>
            <p:cNvGrpSpPr/>
            <p:nvPr/>
          </p:nvGrpSpPr>
          <p:grpSpPr>
            <a:xfrm>
              <a:off x="5426625" y="1205121"/>
              <a:ext cx="2802722" cy="2452919"/>
              <a:chOff x="6216527" y="1802271"/>
              <a:chExt cx="2119902" cy="1855320"/>
            </a:xfrm>
          </p:grpSpPr>
          <p:pic>
            <p:nvPicPr>
              <p:cNvPr id="85" name="Google Shape;85;p14"/>
              <p:cNvPicPr preferRelativeResize="0"/>
              <p:nvPr/>
            </p:nvPicPr>
            <p:blipFill rotWithShape="1">
              <a:blip r:embed="rId3">
                <a:alphaModFix amt="35000"/>
              </a:blip>
              <a:srcRect b="-4337" l="32717" r="-44687" t="2524"/>
              <a:stretch/>
            </p:blipFill>
            <p:spPr>
              <a:xfrm rot="-5400000">
                <a:off x="6689793" y="2466437"/>
                <a:ext cx="717888" cy="166442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" name="Google Shape;86;p14"/>
              <p:cNvPicPr preferRelativeResize="0"/>
              <p:nvPr/>
            </p:nvPicPr>
            <p:blipFill rotWithShape="1">
              <a:blip r:embed="rId4">
                <a:alphaModFix amt="35000"/>
              </a:blip>
              <a:srcRect b="9612" l="-25159" r="17179" t="-3210"/>
              <a:stretch/>
            </p:blipFill>
            <p:spPr>
              <a:xfrm>
                <a:off x="7496322" y="1802271"/>
                <a:ext cx="840107" cy="132155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7" name="Google Shape;87;p14"/>
            <p:cNvGrpSpPr/>
            <p:nvPr/>
          </p:nvGrpSpPr>
          <p:grpSpPr>
            <a:xfrm>
              <a:off x="0" y="-4000"/>
              <a:ext cx="2925578" cy="2384376"/>
              <a:chOff x="0" y="-2777"/>
              <a:chExt cx="2257913" cy="1840223"/>
            </a:xfrm>
          </p:grpSpPr>
          <p:pic>
            <p:nvPicPr>
              <p:cNvPr id="88" name="Google Shape;88;p14"/>
              <p:cNvPicPr preferRelativeResize="0"/>
              <p:nvPr/>
            </p:nvPicPr>
            <p:blipFill rotWithShape="1">
              <a:blip r:embed="rId3">
                <a:alphaModFix amt="35000"/>
              </a:blip>
              <a:srcRect b="-11" l="10388" r="-45835" t="-17414"/>
              <a:stretch/>
            </p:blipFill>
            <p:spPr>
              <a:xfrm rot="5400000">
                <a:off x="855260" y="-531662"/>
                <a:ext cx="873768" cy="19315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" name="Google Shape;89;p14"/>
              <p:cNvPicPr preferRelativeResize="0"/>
              <p:nvPr/>
            </p:nvPicPr>
            <p:blipFill rotWithShape="1">
              <a:blip r:embed="rId4">
                <a:alphaModFix amt="35000"/>
              </a:blip>
              <a:srcRect b="-6823" l="-28560" r="28559" t="1526"/>
              <a:stretch/>
            </p:blipFill>
            <p:spPr>
              <a:xfrm rot="10800000">
                <a:off x="0" y="490594"/>
                <a:ext cx="704793" cy="134685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90" name="Google Shape;90;p14"/>
            <p:cNvSpPr/>
            <p:nvPr/>
          </p:nvSpPr>
          <p:spPr>
            <a:xfrm>
              <a:off x="226800" y="231900"/>
              <a:ext cx="7776000" cy="3193800"/>
            </a:xfrm>
            <a:prstGeom prst="rect">
              <a:avLst/>
            </a:prstGeom>
            <a:noFill/>
            <a:ln cap="flat" cmpd="sng" w="19050">
              <a:solidFill>
                <a:srgbClr val="231F2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91" name="Google Shape;91;p14"/>
            <p:cNvPicPr preferRelativeResize="0"/>
            <p:nvPr/>
          </p:nvPicPr>
          <p:blipFill rotWithShape="1">
            <a:blip r:embed="rId5">
              <a:alphaModFix/>
            </a:blip>
            <a:srcRect b="0" l="18360" r="0" t="27420"/>
            <a:stretch/>
          </p:blipFill>
          <p:spPr>
            <a:xfrm>
              <a:off x="0" y="-402"/>
              <a:ext cx="1681283" cy="18150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4"/>
            <p:cNvPicPr preferRelativeResize="0"/>
            <p:nvPr/>
          </p:nvPicPr>
          <p:blipFill rotWithShape="1">
            <a:blip r:embed="rId6">
              <a:alphaModFix/>
            </a:blip>
            <a:srcRect b="22624" l="0" r="28166" t="0"/>
            <a:stretch/>
          </p:blipFill>
          <p:spPr>
            <a:xfrm>
              <a:off x="6321039" y="1601944"/>
              <a:ext cx="1908561" cy="205569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" name="Google Shape;93;p14"/>
          <p:cNvGrpSpPr/>
          <p:nvPr/>
        </p:nvGrpSpPr>
        <p:grpSpPr>
          <a:xfrm>
            <a:off x="1415225" y="1205175"/>
            <a:ext cx="5031000" cy="1015800"/>
            <a:chOff x="1415225" y="1205175"/>
            <a:chExt cx="5031000" cy="1015800"/>
          </a:xfrm>
        </p:grpSpPr>
        <p:sp>
          <p:nvSpPr>
            <p:cNvPr id="94" name="Google Shape;94;p14"/>
            <p:cNvSpPr txBox="1"/>
            <p:nvPr/>
          </p:nvSpPr>
          <p:spPr>
            <a:xfrm>
              <a:off x="1415225" y="1205175"/>
              <a:ext cx="50310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600">
                  <a:solidFill>
                    <a:srgbClr val="002E40"/>
                  </a:solidFill>
                  <a:latin typeface="Mrs Saint Delafield"/>
                  <a:ea typeface="Mrs Saint Delafield"/>
                  <a:cs typeface="Mrs Saint Delafield"/>
                  <a:sym typeface="Mrs Saint Delafield"/>
                </a:rPr>
                <a:t>Wedding Gift</a:t>
              </a:r>
              <a:endParaRPr sz="6600">
                <a:solidFill>
                  <a:srgbClr val="002E40"/>
                </a:solidFill>
                <a:latin typeface="Mrs Saint Delafield"/>
                <a:ea typeface="Mrs Saint Delafield"/>
                <a:cs typeface="Mrs Saint Delafield"/>
                <a:sym typeface="Mrs Saint Delafield"/>
              </a:endParaRPr>
            </a:p>
          </p:txBody>
        </p:sp>
        <p:pic>
          <p:nvPicPr>
            <p:cNvPr id="95" name="Google Shape;95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3669200" y="2143262"/>
              <a:ext cx="1856550" cy="507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