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8229600" cx="36576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Fleur De Leah"/>
      <p:regular r:id="rId11"/>
    </p:embeddedFont>
    <p:embeddedFont>
      <p:font typeface="Montserrat Medium"/>
      <p:regular r:id="rId12"/>
      <p:bold r:id="rId13"/>
      <p:italic r:id="rId14"/>
      <p:boldItalic r:id="rId15"/>
    </p:embeddedFont>
    <p:embeddedFont>
      <p:font typeface="Montserrat Ligh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074">
          <p15:clr>
            <a:srgbClr val="A4A3A4"/>
          </p15:clr>
        </p15:guide>
        <p15:guide id="2" pos="2197">
          <p15:clr>
            <a:srgbClr val="A4A3A4"/>
          </p15:clr>
        </p15:guide>
        <p15:guide id="3" pos="107">
          <p15:clr>
            <a:srgbClr val="9AA0A6"/>
          </p15:clr>
        </p15:guide>
        <p15:guide id="4" orient="horz" pos="11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074" orient="horz"/>
        <p:guide pos="2197"/>
        <p:guide pos="107"/>
        <p:guide pos="11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FleurDeLeah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17" Type="http://schemas.openxmlformats.org/officeDocument/2006/relationships/font" Target="fonts/MontserratLight-bold.fntdata"/><Relationship Id="rId16" Type="http://schemas.openxmlformats.org/officeDocument/2006/relationships/font" Target="fonts/MontserratLigh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Ligh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Light-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667312" y="685800"/>
            <a:ext cx="152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667312" y="685800"/>
            <a:ext cx="152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4683" y="1191320"/>
            <a:ext cx="3408300" cy="3284100"/>
          </a:xfrm>
          <a:prstGeom prst="rect">
            <a:avLst/>
          </a:prstGeom>
        </p:spPr>
        <p:txBody>
          <a:bodyPr anchorCtr="0" anchor="b" bIns="68350" lIns="68350" spcFirstLastPara="1" rIns="68350" wrap="square" tIns="683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4680" y="4534600"/>
            <a:ext cx="3408300" cy="12684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4680" y="1769800"/>
            <a:ext cx="3408300" cy="3141600"/>
          </a:xfrm>
          <a:prstGeom prst="rect">
            <a:avLst/>
          </a:prstGeom>
        </p:spPr>
        <p:txBody>
          <a:bodyPr anchorCtr="0" anchor="b" bIns="68350" lIns="68350" spcFirstLastPara="1" rIns="68350" wrap="square" tIns="683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4680" y="5043560"/>
            <a:ext cx="3408300" cy="20811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2100" lvl="1" marL="914400" algn="ctr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indent="-292100" lvl="2" marL="13716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 algn="ctr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 algn="ctr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4680" y="3441360"/>
            <a:ext cx="3408300" cy="13467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4680" y="1843960"/>
            <a:ext cx="1600200" cy="54663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32960" y="1843960"/>
            <a:ext cx="1600200" cy="54663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4680" y="888960"/>
            <a:ext cx="1123200" cy="1209000"/>
          </a:xfrm>
          <a:prstGeom prst="rect">
            <a:avLst/>
          </a:prstGeom>
        </p:spPr>
        <p:txBody>
          <a:bodyPr anchorCtr="0" anchor="b" bIns="68350" lIns="68350" spcFirstLastPara="1" rIns="68350" wrap="square" tIns="6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4680" y="2223360"/>
            <a:ext cx="1123200" cy="50871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 sz="900"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 sz="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6100" y="720240"/>
            <a:ext cx="2547000" cy="65454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28800" y="-200"/>
            <a:ext cx="1828800" cy="822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68350" lIns="68350" spcFirstLastPara="1" rIns="68350" wrap="square" tIns="683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6200" y="1973080"/>
            <a:ext cx="1618200" cy="2371500"/>
          </a:xfrm>
          <a:prstGeom prst="rect">
            <a:avLst/>
          </a:prstGeom>
        </p:spPr>
        <p:txBody>
          <a:bodyPr anchorCtr="0" anchor="b" bIns="68350" lIns="68350" spcFirstLastPara="1" rIns="68350" wrap="square" tIns="683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6200" y="4484920"/>
            <a:ext cx="1618200" cy="1976100"/>
          </a:xfrm>
          <a:prstGeom prst="rect">
            <a:avLst/>
          </a:prstGeom>
        </p:spPr>
        <p:txBody>
          <a:bodyPr anchorCtr="0" anchor="t" bIns="68350" lIns="68350" spcFirstLastPara="1" rIns="68350" wrap="square" tIns="683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75800" y="1158520"/>
            <a:ext cx="1534800" cy="59124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4680" y="6768920"/>
            <a:ext cx="2399400" cy="9681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</p:spPr>
        <p:txBody>
          <a:bodyPr anchorCtr="0" anchor="ctr" bIns="68350" lIns="68350" spcFirstLastPara="1" rIns="68350" wrap="square" tIns="683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4680" y="712040"/>
            <a:ext cx="3408300" cy="9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350" lIns="68350" spcFirstLastPara="1" rIns="68350" wrap="square" tIns="683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4680" y="1843960"/>
            <a:ext cx="3408300" cy="54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350" lIns="68350" spcFirstLastPara="1" rIns="68350" wrap="square" tIns="68350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Char char="●"/>
              <a:defRPr sz="1300">
                <a:solidFill>
                  <a:schemeClr val="dk2"/>
                </a:solidFill>
              </a:defRPr>
            </a:lvl1pPr>
            <a:lvl2pPr indent="-2921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2pPr>
            <a:lvl3pPr indent="-2921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3pPr>
            <a:lvl4pPr indent="-2921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4pPr>
            <a:lvl5pPr indent="-2921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5pPr>
            <a:lvl6pPr indent="-2921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6pPr>
            <a:lvl7pPr indent="-2921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7pPr>
            <a:lvl8pPr indent="-2921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8pPr>
            <a:lvl9pPr indent="-292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88983" y="7461147"/>
            <a:ext cx="219300" cy="63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350" lIns="68350" spcFirstLastPara="1" rIns="68350" wrap="square" tIns="68350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69412" y="175135"/>
            <a:ext cx="3318900" cy="7879200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anchorCtr="0" anchor="ctr" bIns="87025" lIns="87025" spcFirstLastPara="1" rIns="87025" wrap="square" tIns="87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9812" t="9453"/>
          <a:stretch/>
        </p:blipFill>
        <p:spPr>
          <a:xfrm>
            <a:off x="917012" y="0"/>
            <a:ext cx="2740588" cy="1528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b="13262" l="9755" r="0" t="0"/>
          <a:stretch/>
        </p:blipFill>
        <p:spPr>
          <a:xfrm>
            <a:off x="0" y="6098278"/>
            <a:ext cx="2509670" cy="2131322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31929" y="1118164"/>
            <a:ext cx="25992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800">
                <a:solidFill>
                  <a:srgbClr val="385C19"/>
                </a:solidFill>
                <a:latin typeface="Fleur De Leah"/>
                <a:ea typeface="Fleur De Leah"/>
                <a:cs typeface="Fleur De Leah"/>
                <a:sym typeface="Fleur De Leah"/>
              </a:rPr>
              <a:t>Drink</a:t>
            </a:r>
            <a:endParaRPr sz="5800">
              <a:solidFill>
                <a:srgbClr val="385C19"/>
              </a:solidFill>
              <a:latin typeface="Fleur De Leah"/>
              <a:ea typeface="Fleur De Leah"/>
              <a:cs typeface="Fleur De Leah"/>
              <a:sym typeface="Fleur De Leah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2635" y="1982627"/>
            <a:ext cx="1292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D8A56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MENU</a:t>
            </a:r>
            <a:endParaRPr sz="1400">
              <a:solidFill>
                <a:srgbClr val="D8A56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254360" y="2755391"/>
            <a:ext cx="3148879" cy="526441"/>
            <a:chOff x="282000" y="2831851"/>
            <a:chExt cx="3345600" cy="541049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1268225" y="2831851"/>
              <a:ext cx="1373100" cy="1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BEER</a:t>
              </a:r>
              <a:endParaRPr sz="10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282000" y="3088200"/>
              <a:ext cx="3345600" cy="28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 Light"/>
                  <a:ea typeface="Montserrat Light"/>
                  <a:cs typeface="Montserrat Light"/>
                  <a:sym typeface="Montserrat Light"/>
                </a:rPr>
                <a:t>CALIFORNIA ALE, CORONA, COORS LIGHT, HEINEKEN, MILLEER LIGHT, DOS EQUIS, BUD LIGHT</a:t>
              </a:r>
              <a:endParaRPr sz="9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269136" y="3606936"/>
            <a:ext cx="3119513" cy="665093"/>
            <a:chOff x="297700" y="3707026"/>
            <a:chExt cx="3314400" cy="683549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1268225" y="3707026"/>
              <a:ext cx="1373100" cy="1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WINE</a:t>
              </a:r>
              <a:endParaRPr sz="10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297700" y="3963375"/>
              <a:ext cx="3314400" cy="42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 Light"/>
                  <a:ea typeface="Montserrat Light"/>
                  <a:cs typeface="Montserrat Light"/>
                  <a:sym typeface="Montserrat Light"/>
                </a:rPr>
                <a:t>PINOT GRIGIO CAVA, PINOT NOIR, MERLOT, CABERNET</a:t>
              </a:r>
              <a:endParaRPr sz="900">
                <a:latin typeface="Montserrat Light"/>
                <a:ea typeface="Montserrat Light"/>
                <a:cs typeface="Montserrat Light"/>
                <a:sym typeface="Montserrat Light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 Light"/>
                  <a:ea typeface="Montserrat Light"/>
                  <a:cs typeface="Montserrat Light"/>
                  <a:sym typeface="Montserrat Light"/>
                </a:rPr>
                <a:t>SAUVIGNON, CHARDONNAY, CHAMPAGNE</a:t>
              </a:r>
              <a:endParaRPr sz="9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339397" y="4458446"/>
            <a:ext cx="2978898" cy="526441"/>
            <a:chOff x="372350" y="3707026"/>
            <a:chExt cx="3165000" cy="541049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1268225" y="3707026"/>
              <a:ext cx="1373100" cy="15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Montserrat SemiBold"/>
                  <a:ea typeface="Montserrat SemiBold"/>
                  <a:cs typeface="Montserrat SemiBold"/>
                  <a:sym typeface="Montserrat SemiBold"/>
                </a:rPr>
                <a:t>SPIRITS</a:t>
              </a:r>
              <a:endParaRPr sz="1000">
                <a:latin typeface="Montserrat SemiBold"/>
                <a:ea typeface="Montserrat SemiBold"/>
                <a:cs typeface="Montserrat SemiBold"/>
                <a:sym typeface="Montserrat SemiBold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372350" y="3963375"/>
              <a:ext cx="3165000" cy="28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latin typeface="Montserrat Light"/>
                  <a:ea typeface="Montserrat Light"/>
                  <a:cs typeface="Montserrat Light"/>
                  <a:sym typeface="Montserrat Light"/>
                </a:rPr>
                <a:t>ABSOLUT VODKA, JIM BEAM BOURBON, BACARDI RUM, JOHNNY WALKER</a:t>
              </a:r>
              <a:endParaRPr sz="900">
                <a:latin typeface="Montserrat Light"/>
                <a:ea typeface="Montserrat Light"/>
                <a:cs typeface="Montserrat Light"/>
                <a:sym typeface="Montserrat Light"/>
              </a:endParaRPr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916800" y="5299718"/>
            <a:ext cx="182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latin typeface="Montserrat SemiBold"/>
                <a:ea typeface="Montserrat SemiBold"/>
                <a:cs typeface="Montserrat SemiBold"/>
                <a:sym typeface="Montserrat SemiBold"/>
              </a:rPr>
              <a:t>SIGNATURE DRINKS</a:t>
            </a:r>
            <a:endParaRPr sz="1000"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84988" y="5648774"/>
            <a:ext cx="22875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latin typeface="Montserrat Medium"/>
                <a:ea typeface="Montserrat Medium"/>
                <a:cs typeface="Montserrat Medium"/>
                <a:sym typeface="Montserrat Medium"/>
              </a:rPr>
              <a:t>THE BLUSHING BRIDE</a:t>
            </a:r>
            <a:endParaRPr sz="8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76329" y="5820124"/>
            <a:ext cx="2704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latin typeface="Montserrat Light"/>
                <a:ea typeface="Montserrat Light"/>
                <a:cs typeface="Montserrat Light"/>
                <a:sym typeface="Montserrat Light"/>
              </a:rPr>
              <a:t>CHAMPAGNE, PEACH SCHNAPPS &amp; GRENADINE</a:t>
            </a:r>
            <a:endParaRPr sz="8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84988" y="6306528"/>
            <a:ext cx="22875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latin typeface="Montserrat Medium"/>
                <a:ea typeface="Montserrat Medium"/>
                <a:cs typeface="Montserrat Medium"/>
                <a:sym typeface="Montserrat Medium"/>
              </a:rPr>
              <a:t>THE DASHING GROOM</a:t>
            </a:r>
            <a:endParaRPr sz="8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76329" y="6477878"/>
            <a:ext cx="27048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latin typeface="Montserrat Light"/>
                <a:ea typeface="Montserrat Light"/>
                <a:cs typeface="Montserrat Light"/>
                <a:sym typeface="Montserrat Light"/>
              </a:rPr>
              <a:t>WHISKEY, BITTERS, SIMPLE SYRUP &amp; CHERRY</a:t>
            </a:r>
            <a:endParaRPr sz="8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270400" y="7093119"/>
            <a:ext cx="1116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85C19"/>
                </a:solidFill>
                <a:latin typeface="Fleur De Leah"/>
                <a:ea typeface="Fleur De Leah"/>
                <a:cs typeface="Fleur De Leah"/>
                <a:sym typeface="Fleur De Leah"/>
              </a:rPr>
              <a:t>Cheers </a:t>
            </a:r>
            <a:endParaRPr sz="2000">
              <a:solidFill>
                <a:srgbClr val="385C19"/>
              </a:solidFill>
              <a:latin typeface="Fleur De Leah"/>
              <a:ea typeface="Fleur De Leah"/>
              <a:cs typeface="Fleur De Leah"/>
              <a:sym typeface="Fleur De Lea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