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 PLUS 1p"/>
      <p:regular r:id="rId7"/>
      <p:bold r:id="rId8"/>
    </p:embeddedFont>
    <p:embeddedFont>
      <p:font typeface="Philosopher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381">
          <p15:clr>
            <a:srgbClr val="A4A3A4"/>
          </p15:clr>
        </p15:guide>
        <p15:guide id="2" pos="2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/>
        <p:guide pos="2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Philosopher-italic.fntdata"/><Relationship Id="rId10" Type="http://schemas.openxmlformats.org/officeDocument/2006/relationships/font" Target="fonts/Philosopher-bold.fntdata"/><Relationship Id="rId12" Type="http://schemas.openxmlformats.org/officeDocument/2006/relationships/font" Target="fonts/Philosopher-boldItalic.fntdata"/><Relationship Id="rId9" Type="http://schemas.openxmlformats.org/officeDocument/2006/relationships/font" Target="fonts/Philosoph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PLUS1p-regular.fntdata"/><Relationship Id="rId8" Type="http://schemas.openxmlformats.org/officeDocument/2006/relationships/font" Target="fonts/MPLUS1p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557700" y="7492350"/>
            <a:ext cx="2755800" cy="3206100"/>
          </a:xfrm>
          <a:prstGeom prst="rect">
            <a:avLst/>
          </a:prstGeom>
          <a:solidFill>
            <a:srgbClr val="E4D1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7699" y="505725"/>
            <a:ext cx="2755800" cy="70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965100" y="8409925"/>
            <a:ext cx="2109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hilosopher"/>
                <a:ea typeface="Philosopher"/>
                <a:cs typeface="Philosopher"/>
                <a:sym typeface="Philosopher"/>
              </a:rPr>
              <a:t>ADDRESS</a:t>
            </a:r>
            <a:endParaRPr sz="1800">
              <a:latin typeface="Philosopher"/>
              <a:ea typeface="Philosopher"/>
              <a:cs typeface="Philosopher"/>
              <a:sym typeface="Philosopher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965100" y="8959774"/>
            <a:ext cx="2109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M PLUS 1p"/>
                <a:ea typeface="M PLUS 1p"/>
                <a:cs typeface="M PLUS 1p"/>
                <a:sym typeface="M PLUS 1p"/>
              </a:rPr>
              <a:t>111 HAPPILY EVER AFTER WAY TORONTO, ON </a:t>
            </a:r>
            <a:endParaRPr sz="1000"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 PLUS 1p"/>
                <a:ea typeface="M PLUS 1p"/>
                <a:cs typeface="M PLUS 1p"/>
                <a:sym typeface="M PLUS 1p"/>
              </a:rPr>
              <a:t>CANADA</a:t>
            </a:r>
            <a:endParaRPr sz="10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4573" y="791748"/>
            <a:ext cx="301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100">
                <a:latin typeface="Philosopher"/>
                <a:ea typeface="Philosopher"/>
                <a:cs typeface="Philosopher"/>
                <a:sym typeface="Philosopher"/>
              </a:rPr>
              <a:t>DATE</a:t>
            </a:r>
            <a:endParaRPr sz="6100">
              <a:latin typeface="Philosopher"/>
              <a:ea typeface="Philosopher"/>
              <a:cs typeface="Philosopher"/>
              <a:sym typeface="Philosopher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01324" y="1724124"/>
            <a:ext cx="301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M PLUS 1p"/>
                <a:ea typeface="M PLUS 1p"/>
                <a:cs typeface="M PLUS 1p"/>
                <a:sym typeface="M PLUS 1p"/>
              </a:rPr>
              <a:t>THE WEDDING</a:t>
            </a:r>
            <a:endParaRPr sz="21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14575" y="2570525"/>
            <a:ext cx="1599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hilosopher"/>
                <a:ea typeface="Philosopher"/>
                <a:cs typeface="Philosopher"/>
                <a:sym typeface="Philosopher"/>
              </a:rPr>
              <a:t>01</a:t>
            </a:r>
            <a:endParaRPr sz="1800"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324600" y="2994300"/>
            <a:ext cx="1583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3"/>
          <p:cNvSpPr txBox="1"/>
          <p:nvPr/>
        </p:nvSpPr>
        <p:spPr>
          <a:xfrm>
            <a:off x="314575" y="3130255"/>
            <a:ext cx="1599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hilosopher"/>
                <a:ea typeface="Philosopher"/>
                <a:cs typeface="Philosopher"/>
                <a:sym typeface="Philosopher"/>
              </a:rPr>
              <a:t>SCHEDULE</a:t>
            </a:r>
            <a:endParaRPr sz="1800">
              <a:latin typeface="Philosopher"/>
              <a:ea typeface="Philosopher"/>
              <a:cs typeface="Philosopher"/>
              <a:sym typeface="Philosopher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341074" y="3665125"/>
            <a:ext cx="3452101" cy="153900"/>
            <a:chOff x="341074" y="3665125"/>
            <a:chExt cx="3452101" cy="153900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341074" y="3665125"/>
              <a:ext cx="59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3:30 PM 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934175" y="3665125"/>
              <a:ext cx="2859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ARRIVE AT VENUE FOR WATER &amp; LEMONADE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341074" y="3932925"/>
            <a:ext cx="3452101" cy="153900"/>
            <a:chOff x="341074" y="3665125"/>
            <a:chExt cx="3452101" cy="153900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341074" y="3665125"/>
              <a:ext cx="59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4:00 PM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934175" y="3665125"/>
              <a:ext cx="2859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CEREMONY STARTS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341074" y="4200725"/>
            <a:ext cx="3452101" cy="153900"/>
            <a:chOff x="341074" y="3665125"/>
            <a:chExt cx="3452101" cy="153900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341074" y="3665125"/>
              <a:ext cx="59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4:30 PM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934175" y="3665125"/>
              <a:ext cx="2859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COCKTAIL HOUR BEGINS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341074" y="4468525"/>
            <a:ext cx="3452101" cy="153900"/>
            <a:chOff x="341074" y="3665125"/>
            <a:chExt cx="3452101" cy="153900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341074" y="3665125"/>
              <a:ext cx="59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5:30 PM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934175" y="3665125"/>
              <a:ext cx="2859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GUESTS ENTER RECEPTION FOR DINNER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341074" y="4736325"/>
            <a:ext cx="3452101" cy="153900"/>
            <a:chOff x="341074" y="3665125"/>
            <a:chExt cx="3452101" cy="153900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341074" y="3665125"/>
              <a:ext cx="59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5:45 PM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934175" y="3665125"/>
              <a:ext cx="2859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BRIDAL PARTY GRAND ENTRANCE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341074" y="5004124"/>
            <a:ext cx="3452101" cy="153900"/>
            <a:chOff x="341074" y="3665125"/>
            <a:chExt cx="3452101" cy="153900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341074" y="3665125"/>
              <a:ext cx="59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5:50 PM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934175" y="3665125"/>
              <a:ext cx="2859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DINNER SERVICE BEGINS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341074" y="5271924"/>
            <a:ext cx="3452101" cy="153900"/>
            <a:chOff x="341074" y="3665125"/>
            <a:chExt cx="3452101" cy="153900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341074" y="3665125"/>
              <a:ext cx="59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7:00 PM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934175" y="3665125"/>
              <a:ext cx="2859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CAKE CUTTING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341074" y="5539724"/>
            <a:ext cx="3452101" cy="153900"/>
            <a:chOff x="341074" y="3665125"/>
            <a:chExt cx="3452101" cy="153900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341074" y="3665125"/>
              <a:ext cx="59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7:30 PM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934175" y="3665125"/>
              <a:ext cx="2859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DANCING BEGINS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341074" y="5807524"/>
            <a:ext cx="3452101" cy="153900"/>
            <a:chOff x="341074" y="3665125"/>
            <a:chExt cx="3452101" cy="153900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341074" y="3665125"/>
              <a:ext cx="59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9:30 PM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934175" y="3665125"/>
              <a:ext cx="2859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M PLUS 1p"/>
                  <a:ea typeface="M PLUS 1p"/>
                  <a:cs typeface="M PLUS 1p"/>
                  <a:sym typeface="M PLUS 1p"/>
                </a:rPr>
                <a:t>LATE NIGHT FOOD SERVED</a:t>
              </a:r>
              <a:endParaRPr sz="1000"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sp>
        <p:nvSpPr>
          <p:cNvPr id="90" name="Google Shape;90;p13"/>
          <p:cNvSpPr txBox="1"/>
          <p:nvPr/>
        </p:nvSpPr>
        <p:spPr>
          <a:xfrm>
            <a:off x="314575" y="6511223"/>
            <a:ext cx="1599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hilosopher"/>
                <a:ea typeface="Philosopher"/>
                <a:cs typeface="Philosopher"/>
                <a:sym typeface="Philosopher"/>
              </a:rPr>
              <a:t>02</a:t>
            </a:r>
            <a:endParaRPr sz="1800"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91" name="Google Shape;91;p13"/>
          <p:cNvCxnSpPr/>
          <p:nvPr/>
        </p:nvCxnSpPr>
        <p:spPr>
          <a:xfrm>
            <a:off x="324600" y="6934999"/>
            <a:ext cx="1583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13"/>
          <p:cNvSpPr txBox="1"/>
          <p:nvPr/>
        </p:nvSpPr>
        <p:spPr>
          <a:xfrm>
            <a:off x="314575" y="7070953"/>
            <a:ext cx="1599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hilosopher"/>
                <a:ea typeface="Philosopher"/>
                <a:cs typeface="Philosopher"/>
                <a:sym typeface="Philosopher"/>
              </a:rPr>
              <a:t>DETAILS</a:t>
            </a:r>
            <a:endParaRPr sz="1800">
              <a:latin typeface="Philosopher"/>
              <a:ea typeface="Philosopher"/>
              <a:cs typeface="Philosopher"/>
              <a:sym typeface="Philosopher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41078" y="7605825"/>
            <a:ext cx="2156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 PLUS 1p"/>
                <a:ea typeface="M PLUS 1p"/>
                <a:cs typeface="M PLUS 1p"/>
                <a:sym typeface="M PLUS 1p"/>
              </a:rPr>
              <a:t>ATTIRE: FORMAL</a:t>
            </a:r>
            <a:endParaRPr sz="10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41077" y="7873625"/>
            <a:ext cx="2156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 PLUS 1p"/>
                <a:ea typeface="M PLUS 1p"/>
                <a:cs typeface="M PLUS 1p"/>
                <a:sym typeface="M PLUS 1p"/>
              </a:rPr>
              <a:t>DETAILS:</a:t>
            </a:r>
            <a:endParaRPr sz="10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341075" y="8141425"/>
            <a:ext cx="3438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 PLUS 1p"/>
                <a:ea typeface="M PLUS 1p"/>
                <a:cs typeface="M PLUS 1p"/>
                <a:sym typeface="M PLUS 1p"/>
              </a:rPr>
              <a:t>TRANSPORTATION: INDIVIDUALS ARE RESPONSIBLE, FOR FINDING THEIR WAY TO THE VENUE, UBERS CAN BE </a:t>
            </a:r>
            <a:r>
              <a:rPr lang="ru" sz="1000">
                <a:latin typeface="M PLUS 1p"/>
                <a:ea typeface="M PLUS 1p"/>
                <a:cs typeface="M PLUS 1p"/>
                <a:sym typeface="M PLUS 1p"/>
              </a:rPr>
              <a:t>ORDERED</a:t>
            </a:r>
            <a:r>
              <a:rPr lang="ru" sz="1000">
                <a:latin typeface="M PLUS 1p"/>
                <a:ea typeface="M PLUS 1p"/>
                <a:cs typeface="M PLUS 1p"/>
                <a:sym typeface="M PLUS 1p"/>
              </a:rPr>
              <a:t>, FREE PARKING AVAILABLE</a:t>
            </a:r>
            <a:endParaRPr sz="10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41075" y="9212625"/>
            <a:ext cx="34389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 PLUS 1p"/>
                <a:ea typeface="M PLUS 1p"/>
                <a:cs typeface="M PLUS 1p"/>
                <a:sym typeface="M PLUS 1p"/>
              </a:rPr>
              <a:t>•PLEASE REFER TO OUR WEDDING INVITATION AND WEBSITE FOR FURTHER DETAILS</a:t>
            </a:r>
            <a:endParaRPr sz="1000">
              <a:latin typeface="M PLUS 1p"/>
              <a:ea typeface="M PLUS 1p"/>
              <a:cs typeface="M PLUS 1p"/>
              <a:sym typeface="M PLUS 1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