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Lst>
  <p:sldSz cy="7560000" cx="10692000"/>
  <p:notesSz cx="6858000" cy="9144000"/>
  <p:embeddedFontLst>
    <p:embeddedFont>
      <p:font typeface="Cormorant Garamond"/>
      <p:regular r:id="rId8"/>
      <p:bold r:id="rId9"/>
      <p:italic r:id="rId10"/>
      <p:boldItalic r:id="rId11"/>
    </p:embeddedFont>
    <p:embeddedFont>
      <p:font typeface="Cormorant Garamond SemiBold"/>
      <p:regular r:id="rId12"/>
      <p:bold r:id="rId13"/>
      <p:italic r:id="rId14"/>
      <p:boldItalic r:id="rId15"/>
    </p:embeddedFont>
    <p:embeddedFont>
      <p:font typeface="UnifrakturMaguntia"/>
      <p:regular r:id="rId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3368">
          <p15:clr>
            <a:srgbClr val="747775"/>
          </p15:clr>
        </p15:guide>
        <p15:guide id="2" pos="170">
          <p15:clr>
            <a:srgbClr val="747775"/>
          </p15:clr>
        </p15:guide>
        <p15:guide id="3" pos="6565">
          <p15:clr>
            <a:srgbClr val="747775"/>
          </p15:clr>
        </p15:guide>
        <p15:guide id="4" pos="3175">
          <p15:clr>
            <a:srgbClr val="747775"/>
          </p15:clr>
        </p15:guide>
        <p15:guide id="5" pos="3560">
          <p15:clr>
            <a:srgbClr val="747775"/>
          </p15:clr>
        </p15:guide>
        <p15:guide id="6" pos="1744">
          <p15:clr>
            <a:srgbClr val="747775"/>
          </p15:clr>
        </p15:guide>
        <p15:guide id="7" pos="1601">
          <p15:clr>
            <a:srgbClr val="747775"/>
          </p15:clr>
        </p15:guide>
        <p15:guide id="8" pos="4991">
          <p15:clr>
            <a:srgbClr val="747775"/>
          </p15:clr>
        </p15:guide>
        <p15:guide id="9" pos="513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3368"/>
        <p:guide pos="170"/>
        <p:guide pos="6565"/>
        <p:guide pos="3175"/>
        <p:guide pos="3560"/>
        <p:guide pos="1744"/>
        <p:guide pos="1601"/>
        <p:guide pos="4991"/>
        <p:guide pos="5134"/>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font" Target="fonts/CormorantGaramond-boldItalic.fntdata"/><Relationship Id="rId10" Type="http://schemas.openxmlformats.org/officeDocument/2006/relationships/font" Target="fonts/CormorantGaramond-italic.fntdata"/><Relationship Id="rId13" Type="http://schemas.openxmlformats.org/officeDocument/2006/relationships/font" Target="fonts/CormorantGaramondSemiBold-bold.fntdata"/><Relationship Id="rId12" Type="http://schemas.openxmlformats.org/officeDocument/2006/relationships/font" Target="fonts/CormorantGaramond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font" Target="fonts/CormorantGaramond-bold.fntdata"/><Relationship Id="rId15" Type="http://schemas.openxmlformats.org/officeDocument/2006/relationships/font" Target="fonts/CormorantGaramondSemiBold-boldItalic.fntdata"/><Relationship Id="rId14" Type="http://schemas.openxmlformats.org/officeDocument/2006/relationships/font" Target="fonts/CormorantGaramondSemiBold-italic.fntdata"/><Relationship Id="rId16" Type="http://schemas.openxmlformats.org/officeDocument/2006/relationships/font" Target="fonts/UnifrakturMagunti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font" Target="fonts/CormorantGaramond-regular.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004515" y="685800"/>
            <a:ext cx="48495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1004515"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7a4661a2b0_0_28:notes"/>
          <p:cNvSpPr/>
          <p:nvPr>
            <p:ph idx="2" type="sldImg"/>
          </p:nvPr>
        </p:nvSpPr>
        <p:spPr>
          <a:xfrm>
            <a:off x="1004515" y="685800"/>
            <a:ext cx="48495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37a4661a2b0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64478" y="1094388"/>
            <a:ext cx="9963000" cy="3016800"/>
          </a:xfrm>
          <a:prstGeom prst="rect">
            <a:avLst/>
          </a:prstGeom>
        </p:spPr>
        <p:txBody>
          <a:bodyPr anchorCtr="0" anchor="b" bIns="116050" lIns="116050" spcFirstLastPara="1" rIns="116050" wrap="square" tIns="116050">
            <a:normAutofit/>
          </a:bodyPr>
          <a:lstStyle>
            <a:lvl1pPr lvl="0" algn="ctr">
              <a:spcBef>
                <a:spcPts val="0"/>
              </a:spcBef>
              <a:spcAft>
                <a:spcPts val="0"/>
              </a:spcAft>
              <a:buSzPts val="6601"/>
              <a:buNone/>
              <a:defRPr sz="6601"/>
            </a:lvl1pPr>
            <a:lvl2pPr lvl="1" algn="ctr">
              <a:spcBef>
                <a:spcPts val="0"/>
              </a:spcBef>
              <a:spcAft>
                <a:spcPts val="0"/>
              </a:spcAft>
              <a:buSzPts val="6601"/>
              <a:buNone/>
              <a:defRPr sz="6601"/>
            </a:lvl2pPr>
            <a:lvl3pPr lvl="2" algn="ctr">
              <a:spcBef>
                <a:spcPts val="0"/>
              </a:spcBef>
              <a:spcAft>
                <a:spcPts val="0"/>
              </a:spcAft>
              <a:buSzPts val="6601"/>
              <a:buNone/>
              <a:defRPr sz="6601"/>
            </a:lvl3pPr>
            <a:lvl4pPr lvl="3" algn="ctr">
              <a:spcBef>
                <a:spcPts val="0"/>
              </a:spcBef>
              <a:spcAft>
                <a:spcPts val="0"/>
              </a:spcAft>
              <a:buSzPts val="6601"/>
              <a:buNone/>
              <a:defRPr sz="6601"/>
            </a:lvl4pPr>
            <a:lvl5pPr lvl="4" algn="ctr">
              <a:spcBef>
                <a:spcPts val="0"/>
              </a:spcBef>
              <a:spcAft>
                <a:spcPts val="0"/>
              </a:spcAft>
              <a:buSzPts val="6601"/>
              <a:buNone/>
              <a:defRPr sz="6601"/>
            </a:lvl5pPr>
            <a:lvl6pPr lvl="5" algn="ctr">
              <a:spcBef>
                <a:spcPts val="0"/>
              </a:spcBef>
              <a:spcAft>
                <a:spcPts val="0"/>
              </a:spcAft>
              <a:buSzPts val="6601"/>
              <a:buNone/>
              <a:defRPr sz="6601"/>
            </a:lvl6pPr>
            <a:lvl7pPr lvl="6" algn="ctr">
              <a:spcBef>
                <a:spcPts val="0"/>
              </a:spcBef>
              <a:spcAft>
                <a:spcPts val="0"/>
              </a:spcAft>
              <a:buSzPts val="6601"/>
              <a:buNone/>
              <a:defRPr sz="6601"/>
            </a:lvl7pPr>
            <a:lvl8pPr lvl="7" algn="ctr">
              <a:spcBef>
                <a:spcPts val="0"/>
              </a:spcBef>
              <a:spcAft>
                <a:spcPts val="0"/>
              </a:spcAft>
              <a:buSzPts val="6601"/>
              <a:buNone/>
              <a:defRPr sz="6601"/>
            </a:lvl8pPr>
            <a:lvl9pPr lvl="8" algn="ctr">
              <a:spcBef>
                <a:spcPts val="0"/>
              </a:spcBef>
              <a:spcAft>
                <a:spcPts val="0"/>
              </a:spcAft>
              <a:buSzPts val="6601"/>
              <a:buNone/>
              <a:defRPr sz="6601"/>
            </a:lvl9pPr>
          </a:lstStyle>
          <a:p/>
        </p:txBody>
      </p:sp>
      <p:sp>
        <p:nvSpPr>
          <p:cNvPr id="11" name="Google Shape;11;p2"/>
          <p:cNvSpPr txBox="1"/>
          <p:nvPr>
            <p:ph idx="1" type="subTitle"/>
          </p:nvPr>
        </p:nvSpPr>
        <p:spPr>
          <a:xfrm>
            <a:off x="364468" y="4165643"/>
            <a:ext cx="9963000" cy="1164900"/>
          </a:xfrm>
          <a:prstGeom prst="rect">
            <a:avLst/>
          </a:prstGeom>
        </p:spPr>
        <p:txBody>
          <a:bodyPr anchorCtr="0" anchor="t" bIns="116050" lIns="116050" spcFirstLastPara="1" rIns="116050" wrap="square" tIns="116050">
            <a:normAutofit/>
          </a:bodyPr>
          <a:lstStyle>
            <a:lvl1pPr lvl="0" algn="ctr">
              <a:lnSpc>
                <a:spcPct val="100000"/>
              </a:lnSpc>
              <a:spcBef>
                <a:spcPts val="0"/>
              </a:spcBef>
              <a:spcAft>
                <a:spcPts val="0"/>
              </a:spcAft>
              <a:buSzPts val="3555"/>
              <a:buNone/>
              <a:defRPr sz="3554"/>
            </a:lvl1pPr>
            <a:lvl2pPr lvl="1" algn="ctr">
              <a:lnSpc>
                <a:spcPct val="100000"/>
              </a:lnSpc>
              <a:spcBef>
                <a:spcPts val="0"/>
              </a:spcBef>
              <a:spcAft>
                <a:spcPts val="0"/>
              </a:spcAft>
              <a:buSzPts val="3555"/>
              <a:buNone/>
              <a:defRPr sz="3554"/>
            </a:lvl2pPr>
            <a:lvl3pPr lvl="2" algn="ctr">
              <a:lnSpc>
                <a:spcPct val="100000"/>
              </a:lnSpc>
              <a:spcBef>
                <a:spcPts val="0"/>
              </a:spcBef>
              <a:spcAft>
                <a:spcPts val="0"/>
              </a:spcAft>
              <a:buSzPts val="3555"/>
              <a:buNone/>
              <a:defRPr sz="3554"/>
            </a:lvl3pPr>
            <a:lvl4pPr lvl="3" algn="ctr">
              <a:lnSpc>
                <a:spcPct val="100000"/>
              </a:lnSpc>
              <a:spcBef>
                <a:spcPts val="0"/>
              </a:spcBef>
              <a:spcAft>
                <a:spcPts val="0"/>
              </a:spcAft>
              <a:buSzPts val="3555"/>
              <a:buNone/>
              <a:defRPr sz="3554"/>
            </a:lvl4pPr>
            <a:lvl5pPr lvl="4" algn="ctr">
              <a:lnSpc>
                <a:spcPct val="100000"/>
              </a:lnSpc>
              <a:spcBef>
                <a:spcPts val="0"/>
              </a:spcBef>
              <a:spcAft>
                <a:spcPts val="0"/>
              </a:spcAft>
              <a:buSzPts val="3555"/>
              <a:buNone/>
              <a:defRPr sz="3554"/>
            </a:lvl5pPr>
            <a:lvl6pPr lvl="5" algn="ctr">
              <a:lnSpc>
                <a:spcPct val="100000"/>
              </a:lnSpc>
              <a:spcBef>
                <a:spcPts val="0"/>
              </a:spcBef>
              <a:spcAft>
                <a:spcPts val="0"/>
              </a:spcAft>
              <a:buSzPts val="3555"/>
              <a:buNone/>
              <a:defRPr sz="3554"/>
            </a:lvl6pPr>
            <a:lvl7pPr lvl="6" algn="ctr">
              <a:lnSpc>
                <a:spcPct val="100000"/>
              </a:lnSpc>
              <a:spcBef>
                <a:spcPts val="0"/>
              </a:spcBef>
              <a:spcAft>
                <a:spcPts val="0"/>
              </a:spcAft>
              <a:buSzPts val="3555"/>
              <a:buNone/>
              <a:defRPr sz="3554"/>
            </a:lvl7pPr>
            <a:lvl8pPr lvl="7" algn="ctr">
              <a:lnSpc>
                <a:spcPct val="100000"/>
              </a:lnSpc>
              <a:spcBef>
                <a:spcPts val="0"/>
              </a:spcBef>
              <a:spcAft>
                <a:spcPts val="0"/>
              </a:spcAft>
              <a:buSzPts val="3555"/>
              <a:buNone/>
              <a:defRPr sz="3554"/>
            </a:lvl8pPr>
            <a:lvl9pPr lvl="8" algn="ctr">
              <a:lnSpc>
                <a:spcPct val="100000"/>
              </a:lnSpc>
              <a:spcBef>
                <a:spcPts val="0"/>
              </a:spcBef>
              <a:spcAft>
                <a:spcPts val="0"/>
              </a:spcAft>
              <a:buSzPts val="3555"/>
              <a:buNone/>
              <a:defRPr sz="3554"/>
            </a:lvl9pPr>
          </a:lstStyle>
          <a:p/>
        </p:txBody>
      </p:sp>
      <p:sp>
        <p:nvSpPr>
          <p:cNvPr id="12" name="Google Shape;12;p2"/>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sz="1269"/>
            </a:lvl1pPr>
            <a:lvl2pPr lvl="1">
              <a:buNone/>
              <a:defRPr sz="1269"/>
            </a:lvl2pPr>
            <a:lvl3pPr lvl="2">
              <a:buNone/>
              <a:defRPr sz="1269"/>
            </a:lvl3pPr>
            <a:lvl4pPr lvl="3">
              <a:buNone/>
              <a:defRPr sz="1269"/>
            </a:lvl4pPr>
            <a:lvl5pPr lvl="4">
              <a:buNone/>
              <a:defRPr sz="1269"/>
            </a:lvl5pPr>
            <a:lvl6pPr lvl="5">
              <a:buNone/>
              <a:defRPr sz="1269"/>
            </a:lvl6pPr>
            <a:lvl7pPr lvl="6">
              <a:buNone/>
              <a:defRPr sz="1269"/>
            </a:lvl7pPr>
            <a:lvl8pPr lvl="7">
              <a:buNone/>
              <a:defRPr sz="1269"/>
            </a:lvl8pPr>
            <a:lvl9pPr lvl="8">
              <a:buNone/>
              <a:defRPr sz="1269"/>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64468" y="1625801"/>
            <a:ext cx="9963000" cy="2886000"/>
          </a:xfrm>
          <a:prstGeom prst="rect">
            <a:avLst/>
          </a:prstGeom>
        </p:spPr>
        <p:txBody>
          <a:bodyPr anchorCtr="0" anchor="b" bIns="116050" lIns="116050" spcFirstLastPara="1" rIns="116050" wrap="square" tIns="116050">
            <a:normAutofit/>
          </a:bodyPr>
          <a:lstStyle>
            <a:lvl1pPr lvl="0" algn="ctr">
              <a:spcBef>
                <a:spcPts val="0"/>
              </a:spcBef>
              <a:spcAft>
                <a:spcPts val="0"/>
              </a:spcAft>
              <a:buSzPts val="15234"/>
              <a:buNone/>
              <a:defRPr sz="15233"/>
            </a:lvl1pPr>
            <a:lvl2pPr lvl="1" algn="ctr">
              <a:spcBef>
                <a:spcPts val="0"/>
              </a:spcBef>
              <a:spcAft>
                <a:spcPts val="0"/>
              </a:spcAft>
              <a:buSzPts val="15234"/>
              <a:buNone/>
              <a:defRPr sz="15233"/>
            </a:lvl2pPr>
            <a:lvl3pPr lvl="2" algn="ctr">
              <a:spcBef>
                <a:spcPts val="0"/>
              </a:spcBef>
              <a:spcAft>
                <a:spcPts val="0"/>
              </a:spcAft>
              <a:buSzPts val="15234"/>
              <a:buNone/>
              <a:defRPr sz="15233"/>
            </a:lvl3pPr>
            <a:lvl4pPr lvl="3" algn="ctr">
              <a:spcBef>
                <a:spcPts val="0"/>
              </a:spcBef>
              <a:spcAft>
                <a:spcPts val="0"/>
              </a:spcAft>
              <a:buSzPts val="15234"/>
              <a:buNone/>
              <a:defRPr sz="15233"/>
            </a:lvl4pPr>
            <a:lvl5pPr lvl="4" algn="ctr">
              <a:spcBef>
                <a:spcPts val="0"/>
              </a:spcBef>
              <a:spcAft>
                <a:spcPts val="0"/>
              </a:spcAft>
              <a:buSzPts val="15234"/>
              <a:buNone/>
              <a:defRPr sz="15233"/>
            </a:lvl5pPr>
            <a:lvl6pPr lvl="5" algn="ctr">
              <a:spcBef>
                <a:spcPts val="0"/>
              </a:spcBef>
              <a:spcAft>
                <a:spcPts val="0"/>
              </a:spcAft>
              <a:buSzPts val="15234"/>
              <a:buNone/>
              <a:defRPr sz="15233"/>
            </a:lvl6pPr>
            <a:lvl7pPr lvl="6" algn="ctr">
              <a:spcBef>
                <a:spcPts val="0"/>
              </a:spcBef>
              <a:spcAft>
                <a:spcPts val="0"/>
              </a:spcAft>
              <a:buSzPts val="15234"/>
              <a:buNone/>
              <a:defRPr sz="15233"/>
            </a:lvl7pPr>
            <a:lvl8pPr lvl="7" algn="ctr">
              <a:spcBef>
                <a:spcPts val="0"/>
              </a:spcBef>
              <a:spcAft>
                <a:spcPts val="0"/>
              </a:spcAft>
              <a:buSzPts val="15234"/>
              <a:buNone/>
              <a:defRPr sz="15233"/>
            </a:lvl8pPr>
            <a:lvl9pPr lvl="8" algn="ctr">
              <a:spcBef>
                <a:spcPts val="0"/>
              </a:spcBef>
              <a:spcAft>
                <a:spcPts val="0"/>
              </a:spcAft>
              <a:buSzPts val="15234"/>
              <a:buNone/>
              <a:defRPr sz="15233"/>
            </a:lvl9pPr>
          </a:lstStyle>
          <a:p>
            <a:r>
              <a:t>xx%</a:t>
            </a:r>
          </a:p>
        </p:txBody>
      </p:sp>
      <p:sp>
        <p:nvSpPr>
          <p:cNvPr id="46" name="Google Shape;46;p11"/>
          <p:cNvSpPr txBox="1"/>
          <p:nvPr>
            <p:ph idx="1" type="body"/>
          </p:nvPr>
        </p:nvSpPr>
        <p:spPr>
          <a:xfrm>
            <a:off x="364468" y="4633192"/>
            <a:ext cx="9963000" cy="1911900"/>
          </a:xfrm>
          <a:prstGeom prst="rect">
            <a:avLst/>
          </a:prstGeom>
        </p:spPr>
        <p:txBody>
          <a:bodyPr anchorCtr="0" anchor="t" bIns="116050" lIns="116050" spcFirstLastPara="1" rIns="116050" wrap="square" tIns="116050">
            <a:normAutofit/>
          </a:bodyPr>
          <a:lstStyle>
            <a:lvl1pPr indent="-373700" lvl="0" marL="457200" algn="ctr">
              <a:spcBef>
                <a:spcPts val="0"/>
              </a:spcBef>
              <a:spcAft>
                <a:spcPts val="0"/>
              </a:spcAft>
              <a:buSzPts val="2285"/>
              <a:buChar char="●"/>
              <a:defRPr sz="2285"/>
            </a:lvl1pPr>
            <a:lvl2pPr indent="-341455" lvl="1" marL="914400" algn="ctr">
              <a:spcBef>
                <a:spcPts val="0"/>
              </a:spcBef>
              <a:spcAft>
                <a:spcPts val="0"/>
              </a:spcAft>
              <a:buSzPts val="1777"/>
              <a:buChar char="○"/>
              <a:defRPr sz="1777"/>
            </a:lvl2pPr>
            <a:lvl3pPr indent="-341455" lvl="2" marL="1371600" algn="ctr">
              <a:spcBef>
                <a:spcPts val="0"/>
              </a:spcBef>
              <a:spcAft>
                <a:spcPts val="0"/>
              </a:spcAft>
              <a:buSzPts val="1777"/>
              <a:buChar char="■"/>
              <a:defRPr sz="1777"/>
            </a:lvl3pPr>
            <a:lvl4pPr indent="-341455" lvl="3" marL="1828800" algn="ctr">
              <a:spcBef>
                <a:spcPts val="0"/>
              </a:spcBef>
              <a:spcAft>
                <a:spcPts val="0"/>
              </a:spcAft>
              <a:buSzPts val="1777"/>
              <a:buChar char="●"/>
              <a:defRPr sz="1777"/>
            </a:lvl4pPr>
            <a:lvl5pPr indent="-341455" lvl="4" marL="2286000" algn="ctr">
              <a:spcBef>
                <a:spcPts val="0"/>
              </a:spcBef>
              <a:spcAft>
                <a:spcPts val="0"/>
              </a:spcAft>
              <a:buSzPts val="1777"/>
              <a:buChar char="○"/>
              <a:defRPr sz="1777"/>
            </a:lvl5pPr>
            <a:lvl6pPr indent="-341455" lvl="5" marL="2743200" algn="ctr">
              <a:spcBef>
                <a:spcPts val="0"/>
              </a:spcBef>
              <a:spcAft>
                <a:spcPts val="0"/>
              </a:spcAft>
              <a:buSzPts val="1777"/>
              <a:buChar char="■"/>
              <a:defRPr sz="1777"/>
            </a:lvl6pPr>
            <a:lvl7pPr indent="-341455" lvl="6" marL="3200400" algn="ctr">
              <a:spcBef>
                <a:spcPts val="0"/>
              </a:spcBef>
              <a:spcAft>
                <a:spcPts val="0"/>
              </a:spcAft>
              <a:buSzPts val="1777"/>
              <a:buChar char="●"/>
              <a:defRPr sz="1777"/>
            </a:lvl7pPr>
            <a:lvl8pPr indent="-341455" lvl="7" marL="3657600" algn="ctr">
              <a:spcBef>
                <a:spcPts val="0"/>
              </a:spcBef>
              <a:spcAft>
                <a:spcPts val="0"/>
              </a:spcAft>
              <a:buSzPts val="1777"/>
              <a:buChar char="○"/>
              <a:defRPr sz="1777"/>
            </a:lvl8pPr>
            <a:lvl9pPr indent="-341455" lvl="8" marL="4114800" algn="ctr">
              <a:spcBef>
                <a:spcPts val="0"/>
              </a:spcBef>
              <a:spcAft>
                <a:spcPts val="0"/>
              </a:spcAft>
              <a:buSzPts val="1777"/>
              <a:buChar char="■"/>
              <a:defRPr sz="1777"/>
            </a:lvl9pPr>
          </a:lstStyle>
          <a:p/>
        </p:txBody>
      </p:sp>
      <p:sp>
        <p:nvSpPr>
          <p:cNvPr id="47" name="Google Shape;47;p11"/>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sz="1269"/>
            </a:lvl1pPr>
            <a:lvl2pPr lvl="1">
              <a:buNone/>
              <a:defRPr sz="1269"/>
            </a:lvl2pPr>
            <a:lvl3pPr lvl="2">
              <a:buNone/>
              <a:defRPr sz="1269"/>
            </a:lvl3pPr>
            <a:lvl4pPr lvl="3">
              <a:buNone/>
              <a:defRPr sz="1269"/>
            </a:lvl4pPr>
            <a:lvl5pPr lvl="4">
              <a:buNone/>
              <a:defRPr sz="1269"/>
            </a:lvl5pPr>
            <a:lvl6pPr lvl="5">
              <a:buNone/>
              <a:defRPr sz="1269"/>
            </a:lvl6pPr>
            <a:lvl7pPr lvl="6">
              <a:buNone/>
              <a:defRPr sz="1269"/>
            </a:lvl7pPr>
            <a:lvl8pPr lvl="7">
              <a:buNone/>
              <a:defRPr sz="1269"/>
            </a:lvl8pPr>
            <a:lvl9pPr lvl="8">
              <a:buNone/>
              <a:defRPr sz="1269"/>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sz="1269"/>
            </a:lvl1pPr>
            <a:lvl2pPr lvl="1">
              <a:buNone/>
              <a:defRPr sz="1269"/>
            </a:lvl2pPr>
            <a:lvl3pPr lvl="2">
              <a:buNone/>
              <a:defRPr sz="1269"/>
            </a:lvl3pPr>
            <a:lvl4pPr lvl="3">
              <a:buNone/>
              <a:defRPr sz="1269"/>
            </a:lvl4pPr>
            <a:lvl5pPr lvl="4">
              <a:buNone/>
              <a:defRPr sz="1269"/>
            </a:lvl5pPr>
            <a:lvl6pPr lvl="5">
              <a:buNone/>
              <a:defRPr sz="1269"/>
            </a:lvl6pPr>
            <a:lvl7pPr lvl="6">
              <a:buNone/>
              <a:defRPr sz="1269"/>
            </a:lvl7pPr>
            <a:lvl8pPr lvl="7">
              <a:buNone/>
              <a:defRPr sz="1269"/>
            </a:lvl8pPr>
            <a:lvl9pPr lvl="8">
              <a:buNone/>
              <a:defRPr sz="1269"/>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64468" y="3161354"/>
            <a:ext cx="9963000" cy="1237200"/>
          </a:xfrm>
          <a:prstGeom prst="rect">
            <a:avLst/>
          </a:prstGeom>
        </p:spPr>
        <p:txBody>
          <a:bodyPr anchorCtr="0" anchor="ctr" bIns="116050" lIns="116050" spcFirstLastPara="1" rIns="116050" wrap="square" tIns="116050">
            <a:normAutofit/>
          </a:bodyPr>
          <a:lstStyle>
            <a:lvl1pPr lvl="0" algn="ctr">
              <a:spcBef>
                <a:spcPts val="0"/>
              </a:spcBef>
              <a:spcAft>
                <a:spcPts val="0"/>
              </a:spcAft>
              <a:buSzPts val="4570"/>
              <a:buNone/>
              <a:defRPr sz="4570"/>
            </a:lvl1pPr>
            <a:lvl2pPr lvl="1" algn="ctr">
              <a:spcBef>
                <a:spcPts val="0"/>
              </a:spcBef>
              <a:spcAft>
                <a:spcPts val="0"/>
              </a:spcAft>
              <a:buSzPts val="4570"/>
              <a:buNone/>
              <a:defRPr sz="4570"/>
            </a:lvl2pPr>
            <a:lvl3pPr lvl="2" algn="ctr">
              <a:spcBef>
                <a:spcPts val="0"/>
              </a:spcBef>
              <a:spcAft>
                <a:spcPts val="0"/>
              </a:spcAft>
              <a:buSzPts val="4570"/>
              <a:buNone/>
              <a:defRPr sz="4570"/>
            </a:lvl3pPr>
            <a:lvl4pPr lvl="3" algn="ctr">
              <a:spcBef>
                <a:spcPts val="0"/>
              </a:spcBef>
              <a:spcAft>
                <a:spcPts val="0"/>
              </a:spcAft>
              <a:buSzPts val="4570"/>
              <a:buNone/>
              <a:defRPr sz="4570"/>
            </a:lvl4pPr>
            <a:lvl5pPr lvl="4" algn="ctr">
              <a:spcBef>
                <a:spcPts val="0"/>
              </a:spcBef>
              <a:spcAft>
                <a:spcPts val="0"/>
              </a:spcAft>
              <a:buSzPts val="4570"/>
              <a:buNone/>
              <a:defRPr sz="4570"/>
            </a:lvl5pPr>
            <a:lvl6pPr lvl="5" algn="ctr">
              <a:spcBef>
                <a:spcPts val="0"/>
              </a:spcBef>
              <a:spcAft>
                <a:spcPts val="0"/>
              </a:spcAft>
              <a:buSzPts val="4570"/>
              <a:buNone/>
              <a:defRPr sz="4570"/>
            </a:lvl6pPr>
            <a:lvl7pPr lvl="6" algn="ctr">
              <a:spcBef>
                <a:spcPts val="0"/>
              </a:spcBef>
              <a:spcAft>
                <a:spcPts val="0"/>
              </a:spcAft>
              <a:buSzPts val="4570"/>
              <a:buNone/>
              <a:defRPr sz="4570"/>
            </a:lvl7pPr>
            <a:lvl8pPr lvl="7" algn="ctr">
              <a:spcBef>
                <a:spcPts val="0"/>
              </a:spcBef>
              <a:spcAft>
                <a:spcPts val="0"/>
              </a:spcAft>
              <a:buSzPts val="4570"/>
              <a:buNone/>
              <a:defRPr sz="4570"/>
            </a:lvl8pPr>
            <a:lvl9pPr lvl="8" algn="ctr">
              <a:spcBef>
                <a:spcPts val="0"/>
              </a:spcBef>
              <a:spcAft>
                <a:spcPts val="0"/>
              </a:spcAft>
              <a:buSzPts val="4570"/>
              <a:buNone/>
              <a:defRPr sz="4570"/>
            </a:lvl9pPr>
          </a:lstStyle>
          <a:p/>
        </p:txBody>
      </p:sp>
      <p:sp>
        <p:nvSpPr>
          <p:cNvPr id="15" name="Google Shape;15;p3"/>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sz="1269"/>
            </a:lvl1pPr>
            <a:lvl2pPr lvl="1">
              <a:buNone/>
              <a:defRPr sz="1269"/>
            </a:lvl2pPr>
            <a:lvl3pPr lvl="2">
              <a:buNone/>
              <a:defRPr sz="1269"/>
            </a:lvl3pPr>
            <a:lvl4pPr lvl="3">
              <a:buNone/>
              <a:defRPr sz="1269"/>
            </a:lvl4pPr>
            <a:lvl5pPr lvl="4">
              <a:buNone/>
              <a:defRPr sz="1269"/>
            </a:lvl5pPr>
            <a:lvl6pPr lvl="5">
              <a:buNone/>
              <a:defRPr sz="1269"/>
            </a:lvl6pPr>
            <a:lvl7pPr lvl="6">
              <a:buNone/>
              <a:defRPr sz="1269"/>
            </a:lvl7pPr>
            <a:lvl8pPr lvl="7">
              <a:buNone/>
              <a:defRPr sz="1269"/>
            </a:lvl8pPr>
            <a:lvl9pPr lvl="8">
              <a:buNone/>
              <a:defRPr sz="1269"/>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64468" y="654105"/>
            <a:ext cx="9963000" cy="841800"/>
          </a:xfrm>
          <a:prstGeom prst="rect">
            <a:avLst/>
          </a:prstGeom>
        </p:spPr>
        <p:txBody>
          <a:bodyPr anchorCtr="0" anchor="t" bIns="116050" lIns="116050" spcFirstLastPara="1" rIns="116050" wrap="square" tIns="116050">
            <a:normAutofit/>
          </a:bodyPr>
          <a:lstStyle>
            <a:lvl1pPr lvl="0">
              <a:spcBef>
                <a:spcPts val="0"/>
              </a:spcBef>
              <a:spcAft>
                <a:spcPts val="0"/>
              </a:spcAft>
              <a:buSzPts val="3555"/>
              <a:buNone/>
              <a:defRPr sz="3554"/>
            </a:lvl1pPr>
            <a:lvl2pPr lvl="1">
              <a:spcBef>
                <a:spcPts val="0"/>
              </a:spcBef>
              <a:spcAft>
                <a:spcPts val="0"/>
              </a:spcAft>
              <a:buSzPts val="3555"/>
              <a:buNone/>
              <a:defRPr sz="3554"/>
            </a:lvl2pPr>
            <a:lvl3pPr lvl="2">
              <a:spcBef>
                <a:spcPts val="0"/>
              </a:spcBef>
              <a:spcAft>
                <a:spcPts val="0"/>
              </a:spcAft>
              <a:buSzPts val="3555"/>
              <a:buNone/>
              <a:defRPr sz="3554"/>
            </a:lvl3pPr>
            <a:lvl4pPr lvl="3">
              <a:spcBef>
                <a:spcPts val="0"/>
              </a:spcBef>
              <a:spcAft>
                <a:spcPts val="0"/>
              </a:spcAft>
              <a:buSzPts val="3555"/>
              <a:buNone/>
              <a:defRPr sz="3554"/>
            </a:lvl4pPr>
            <a:lvl5pPr lvl="4">
              <a:spcBef>
                <a:spcPts val="0"/>
              </a:spcBef>
              <a:spcAft>
                <a:spcPts val="0"/>
              </a:spcAft>
              <a:buSzPts val="3555"/>
              <a:buNone/>
              <a:defRPr sz="3554"/>
            </a:lvl5pPr>
            <a:lvl6pPr lvl="5">
              <a:spcBef>
                <a:spcPts val="0"/>
              </a:spcBef>
              <a:spcAft>
                <a:spcPts val="0"/>
              </a:spcAft>
              <a:buSzPts val="3555"/>
              <a:buNone/>
              <a:defRPr sz="3554"/>
            </a:lvl6pPr>
            <a:lvl7pPr lvl="6">
              <a:spcBef>
                <a:spcPts val="0"/>
              </a:spcBef>
              <a:spcAft>
                <a:spcPts val="0"/>
              </a:spcAft>
              <a:buSzPts val="3555"/>
              <a:buNone/>
              <a:defRPr sz="3554"/>
            </a:lvl7pPr>
            <a:lvl8pPr lvl="7">
              <a:spcBef>
                <a:spcPts val="0"/>
              </a:spcBef>
              <a:spcAft>
                <a:spcPts val="0"/>
              </a:spcAft>
              <a:buSzPts val="3555"/>
              <a:buNone/>
              <a:defRPr sz="3554"/>
            </a:lvl8pPr>
            <a:lvl9pPr lvl="8">
              <a:spcBef>
                <a:spcPts val="0"/>
              </a:spcBef>
              <a:spcAft>
                <a:spcPts val="0"/>
              </a:spcAft>
              <a:buSzPts val="3555"/>
              <a:buNone/>
              <a:defRPr sz="3554"/>
            </a:lvl9pPr>
          </a:lstStyle>
          <a:p/>
        </p:txBody>
      </p:sp>
      <p:sp>
        <p:nvSpPr>
          <p:cNvPr id="18" name="Google Shape;18;p4"/>
          <p:cNvSpPr txBox="1"/>
          <p:nvPr>
            <p:ph idx="1" type="body"/>
          </p:nvPr>
        </p:nvSpPr>
        <p:spPr>
          <a:xfrm>
            <a:off x="364468" y="1693927"/>
            <a:ext cx="9963000" cy="5021400"/>
          </a:xfrm>
          <a:prstGeom prst="rect">
            <a:avLst/>
          </a:prstGeom>
        </p:spPr>
        <p:txBody>
          <a:bodyPr anchorCtr="0" anchor="t" bIns="116050" lIns="116050" spcFirstLastPara="1" rIns="116050" wrap="square" tIns="116050">
            <a:normAutofit/>
          </a:bodyPr>
          <a:lstStyle>
            <a:lvl1pPr indent="-373700" lvl="0" marL="457200">
              <a:spcBef>
                <a:spcPts val="0"/>
              </a:spcBef>
              <a:spcAft>
                <a:spcPts val="0"/>
              </a:spcAft>
              <a:buSzPts val="2285"/>
              <a:buChar char="●"/>
              <a:defRPr sz="2285"/>
            </a:lvl1pPr>
            <a:lvl2pPr indent="-341455" lvl="1" marL="914400">
              <a:spcBef>
                <a:spcPts val="0"/>
              </a:spcBef>
              <a:spcAft>
                <a:spcPts val="0"/>
              </a:spcAft>
              <a:buSzPts val="1777"/>
              <a:buChar char="○"/>
              <a:defRPr sz="1777"/>
            </a:lvl2pPr>
            <a:lvl3pPr indent="-341455" lvl="2" marL="1371600">
              <a:spcBef>
                <a:spcPts val="0"/>
              </a:spcBef>
              <a:spcAft>
                <a:spcPts val="0"/>
              </a:spcAft>
              <a:buSzPts val="1777"/>
              <a:buChar char="■"/>
              <a:defRPr sz="1777"/>
            </a:lvl3pPr>
            <a:lvl4pPr indent="-341455" lvl="3" marL="1828800">
              <a:spcBef>
                <a:spcPts val="0"/>
              </a:spcBef>
              <a:spcAft>
                <a:spcPts val="0"/>
              </a:spcAft>
              <a:buSzPts val="1777"/>
              <a:buChar char="●"/>
              <a:defRPr sz="1777"/>
            </a:lvl4pPr>
            <a:lvl5pPr indent="-341455" lvl="4" marL="2286000">
              <a:spcBef>
                <a:spcPts val="0"/>
              </a:spcBef>
              <a:spcAft>
                <a:spcPts val="0"/>
              </a:spcAft>
              <a:buSzPts val="1777"/>
              <a:buChar char="○"/>
              <a:defRPr sz="1777"/>
            </a:lvl5pPr>
            <a:lvl6pPr indent="-341455" lvl="5" marL="2743200">
              <a:spcBef>
                <a:spcPts val="0"/>
              </a:spcBef>
              <a:spcAft>
                <a:spcPts val="0"/>
              </a:spcAft>
              <a:buSzPts val="1777"/>
              <a:buChar char="■"/>
              <a:defRPr sz="1777"/>
            </a:lvl6pPr>
            <a:lvl7pPr indent="-341455" lvl="6" marL="3200400">
              <a:spcBef>
                <a:spcPts val="0"/>
              </a:spcBef>
              <a:spcAft>
                <a:spcPts val="0"/>
              </a:spcAft>
              <a:buSzPts val="1777"/>
              <a:buChar char="●"/>
              <a:defRPr sz="1777"/>
            </a:lvl7pPr>
            <a:lvl8pPr indent="-341455" lvl="7" marL="3657600">
              <a:spcBef>
                <a:spcPts val="0"/>
              </a:spcBef>
              <a:spcAft>
                <a:spcPts val="0"/>
              </a:spcAft>
              <a:buSzPts val="1777"/>
              <a:buChar char="○"/>
              <a:defRPr sz="1777"/>
            </a:lvl8pPr>
            <a:lvl9pPr indent="-341455" lvl="8" marL="4114800">
              <a:spcBef>
                <a:spcPts val="0"/>
              </a:spcBef>
              <a:spcAft>
                <a:spcPts val="0"/>
              </a:spcAft>
              <a:buSzPts val="1777"/>
              <a:buChar char="■"/>
              <a:defRPr sz="1777"/>
            </a:lvl9pPr>
          </a:lstStyle>
          <a:p/>
        </p:txBody>
      </p:sp>
      <p:sp>
        <p:nvSpPr>
          <p:cNvPr id="19" name="Google Shape;19;p4"/>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sz="1269"/>
            </a:lvl1pPr>
            <a:lvl2pPr lvl="1">
              <a:buNone/>
              <a:defRPr sz="1269"/>
            </a:lvl2pPr>
            <a:lvl3pPr lvl="2">
              <a:buNone/>
              <a:defRPr sz="1269"/>
            </a:lvl3pPr>
            <a:lvl4pPr lvl="3">
              <a:buNone/>
              <a:defRPr sz="1269"/>
            </a:lvl4pPr>
            <a:lvl5pPr lvl="4">
              <a:buNone/>
              <a:defRPr sz="1269"/>
            </a:lvl5pPr>
            <a:lvl6pPr lvl="5">
              <a:buNone/>
              <a:defRPr sz="1269"/>
            </a:lvl6pPr>
            <a:lvl7pPr lvl="6">
              <a:buNone/>
              <a:defRPr sz="1269"/>
            </a:lvl7pPr>
            <a:lvl8pPr lvl="7">
              <a:buNone/>
              <a:defRPr sz="1269"/>
            </a:lvl8pPr>
            <a:lvl9pPr lvl="8">
              <a:buNone/>
              <a:defRPr sz="1269"/>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64468" y="654105"/>
            <a:ext cx="9963000" cy="841800"/>
          </a:xfrm>
          <a:prstGeom prst="rect">
            <a:avLst/>
          </a:prstGeom>
        </p:spPr>
        <p:txBody>
          <a:bodyPr anchorCtr="0" anchor="t" bIns="116050" lIns="116050" spcFirstLastPara="1" rIns="116050" wrap="square" tIns="116050">
            <a:normAutofit/>
          </a:bodyPr>
          <a:lstStyle>
            <a:lvl1pPr lvl="0">
              <a:spcBef>
                <a:spcPts val="0"/>
              </a:spcBef>
              <a:spcAft>
                <a:spcPts val="0"/>
              </a:spcAft>
              <a:buSzPts val="3555"/>
              <a:buNone/>
              <a:defRPr sz="3554"/>
            </a:lvl1pPr>
            <a:lvl2pPr lvl="1">
              <a:spcBef>
                <a:spcPts val="0"/>
              </a:spcBef>
              <a:spcAft>
                <a:spcPts val="0"/>
              </a:spcAft>
              <a:buSzPts val="3555"/>
              <a:buNone/>
              <a:defRPr sz="3554"/>
            </a:lvl2pPr>
            <a:lvl3pPr lvl="2">
              <a:spcBef>
                <a:spcPts val="0"/>
              </a:spcBef>
              <a:spcAft>
                <a:spcPts val="0"/>
              </a:spcAft>
              <a:buSzPts val="3555"/>
              <a:buNone/>
              <a:defRPr sz="3554"/>
            </a:lvl3pPr>
            <a:lvl4pPr lvl="3">
              <a:spcBef>
                <a:spcPts val="0"/>
              </a:spcBef>
              <a:spcAft>
                <a:spcPts val="0"/>
              </a:spcAft>
              <a:buSzPts val="3555"/>
              <a:buNone/>
              <a:defRPr sz="3554"/>
            </a:lvl4pPr>
            <a:lvl5pPr lvl="4">
              <a:spcBef>
                <a:spcPts val="0"/>
              </a:spcBef>
              <a:spcAft>
                <a:spcPts val="0"/>
              </a:spcAft>
              <a:buSzPts val="3555"/>
              <a:buNone/>
              <a:defRPr sz="3554"/>
            </a:lvl5pPr>
            <a:lvl6pPr lvl="5">
              <a:spcBef>
                <a:spcPts val="0"/>
              </a:spcBef>
              <a:spcAft>
                <a:spcPts val="0"/>
              </a:spcAft>
              <a:buSzPts val="3555"/>
              <a:buNone/>
              <a:defRPr sz="3554"/>
            </a:lvl6pPr>
            <a:lvl7pPr lvl="6">
              <a:spcBef>
                <a:spcPts val="0"/>
              </a:spcBef>
              <a:spcAft>
                <a:spcPts val="0"/>
              </a:spcAft>
              <a:buSzPts val="3555"/>
              <a:buNone/>
              <a:defRPr sz="3554"/>
            </a:lvl7pPr>
            <a:lvl8pPr lvl="7">
              <a:spcBef>
                <a:spcPts val="0"/>
              </a:spcBef>
              <a:spcAft>
                <a:spcPts val="0"/>
              </a:spcAft>
              <a:buSzPts val="3555"/>
              <a:buNone/>
              <a:defRPr sz="3554"/>
            </a:lvl8pPr>
            <a:lvl9pPr lvl="8">
              <a:spcBef>
                <a:spcPts val="0"/>
              </a:spcBef>
              <a:spcAft>
                <a:spcPts val="0"/>
              </a:spcAft>
              <a:buSzPts val="3555"/>
              <a:buNone/>
              <a:defRPr sz="3554"/>
            </a:lvl9pPr>
          </a:lstStyle>
          <a:p/>
        </p:txBody>
      </p:sp>
      <p:sp>
        <p:nvSpPr>
          <p:cNvPr id="22" name="Google Shape;22;p5"/>
          <p:cNvSpPr txBox="1"/>
          <p:nvPr>
            <p:ph idx="1" type="body"/>
          </p:nvPr>
        </p:nvSpPr>
        <p:spPr>
          <a:xfrm>
            <a:off x="364468" y="1693927"/>
            <a:ext cx="4677000" cy="5021400"/>
          </a:xfrm>
          <a:prstGeom prst="rect">
            <a:avLst/>
          </a:prstGeom>
        </p:spPr>
        <p:txBody>
          <a:bodyPr anchorCtr="0" anchor="t" bIns="116050" lIns="116050" spcFirstLastPara="1" rIns="116050" wrap="square" tIns="116050">
            <a:normAutofit/>
          </a:bodyPr>
          <a:lstStyle>
            <a:lvl1pPr indent="-341455" lvl="0" marL="457200">
              <a:spcBef>
                <a:spcPts val="0"/>
              </a:spcBef>
              <a:spcAft>
                <a:spcPts val="0"/>
              </a:spcAft>
              <a:buSzPts val="1777"/>
              <a:buChar char="●"/>
              <a:defRPr sz="1777"/>
            </a:lvl1pPr>
            <a:lvl2pPr indent="-325333" lvl="1" marL="914400">
              <a:spcBef>
                <a:spcPts val="0"/>
              </a:spcBef>
              <a:spcAft>
                <a:spcPts val="0"/>
              </a:spcAft>
              <a:buSzPts val="1523"/>
              <a:buChar char="○"/>
              <a:defRPr sz="1523"/>
            </a:lvl2pPr>
            <a:lvl3pPr indent="-325333" lvl="2" marL="1371600">
              <a:spcBef>
                <a:spcPts val="0"/>
              </a:spcBef>
              <a:spcAft>
                <a:spcPts val="0"/>
              </a:spcAft>
              <a:buSzPts val="1523"/>
              <a:buChar char="■"/>
              <a:defRPr sz="1523"/>
            </a:lvl3pPr>
            <a:lvl4pPr indent="-325333" lvl="3" marL="1828800">
              <a:spcBef>
                <a:spcPts val="0"/>
              </a:spcBef>
              <a:spcAft>
                <a:spcPts val="0"/>
              </a:spcAft>
              <a:buSzPts val="1523"/>
              <a:buChar char="●"/>
              <a:defRPr sz="1523"/>
            </a:lvl4pPr>
            <a:lvl5pPr indent="-325333" lvl="4" marL="2286000">
              <a:spcBef>
                <a:spcPts val="0"/>
              </a:spcBef>
              <a:spcAft>
                <a:spcPts val="0"/>
              </a:spcAft>
              <a:buSzPts val="1523"/>
              <a:buChar char="○"/>
              <a:defRPr sz="1523"/>
            </a:lvl5pPr>
            <a:lvl6pPr indent="-325333" lvl="5" marL="2743200">
              <a:spcBef>
                <a:spcPts val="0"/>
              </a:spcBef>
              <a:spcAft>
                <a:spcPts val="0"/>
              </a:spcAft>
              <a:buSzPts val="1523"/>
              <a:buChar char="■"/>
              <a:defRPr sz="1523"/>
            </a:lvl6pPr>
            <a:lvl7pPr indent="-325333" lvl="6" marL="3200400">
              <a:spcBef>
                <a:spcPts val="0"/>
              </a:spcBef>
              <a:spcAft>
                <a:spcPts val="0"/>
              </a:spcAft>
              <a:buSzPts val="1523"/>
              <a:buChar char="●"/>
              <a:defRPr sz="1523"/>
            </a:lvl7pPr>
            <a:lvl8pPr indent="-325333" lvl="7" marL="3657600">
              <a:spcBef>
                <a:spcPts val="0"/>
              </a:spcBef>
              <a:spcAft>
                <a:spcPts val="0"/>
              </a:spcAft>
              <a:buSzPts val="1523"/>
              <a:buChar char="○"/>
              <a:defRPr sz="1523"/>
            </a:lvl8pPr>
            <a:lvl9pPr indent="-325333" lvl="8" marL="4114800">
              <a:spcBef>
                <a:spcPts val="0"/>
              </a:spcBef>
              <a:spcAft>
                <a:spcPts val="0"/>
              </a:spcAft>
              <a:buSzPts val="1523"/>
              <a:buChar char="■"/>
              <a:defRPr sz="1523"/>
            </a:lvl9pPr>
          </a:lstStyle>
          <a:p/>
        </p:txBody>
      </p:sp>
      <p:sp>
        <p:nvSpPr>
          <p:cNvPr id="23" name="Google Shape;23;p5"/>
          <p:cNvSpPr txBox="1"/>
          <p:nvPr>
            <p:ph idx="2" type="body"/>
          </p:nvPr>
        </p:nvSpPr>
        <p:spPr>
          <a:xfrm>
            <a:off x="5650483" y="1693927"/>
            <a:ext cx="4677000" cy="5021400"/>
          </a:xfrm>
          <a:prstGeom prst="rect">
            <a:avLst/>
          </a:prstGeom>
        </p:spPr>
        <p:txBody>
          <a:bodyPr anchorCtr="0" anchor="t" bIns="116050" lIns="116050" spcFirstLastPara="1" rIns="116050" wrap="square" tIns="116050">
            <a:normAutofit/>
          </a:bodyPr>
          <a:lstStyle>
            <a:lvl1pPr indent="-341455" lvl="0" marL="457200">
              <a:spcBef>
                <a:spcPts val="0"/>
              </a:spcBef>
              <a:spcAft>
                <a:spcPts val="0"/>
              </a:spcAft>
              <a:buSzPts val="1777"/>
              <a:buChar char="●"/>
              <a:defRPr sz="1777"/>
            </a:lvl1pPr>
            <a:lvl2pPr indent="-325333" lvl="1" marL="914400">
              <a:spcBef>
                <a:spcPts val="0"/>
              </a:spcBef>
              <a:spcAft>
                <a:spcPts val="0"/>
              </a:spcAft>
              <a:buSzPts val="1523"/>
              <a:buChar char="○"/>
              <a:defRPr sz="1523"/>
            </a:lvl2pPr>
            <a:lvl3pPr indent="-325333" lvl="2" marL="1371600">
              <a:spcBef>
                <a:spcPts val="0"/>
              </a:spcBef>
              <a:spcAft>
                <a:spcPts val="0"/>
              </a:spcAft>
              <a:buSzPts val="1523"/>
              <a:buChar char="■"/>
              <a:defRPr sz="1523"/>
            </a:lvl3pPr>
            <a:lvl4pPr indent="-325333" lvl="3" marL="1828800">
              <a:spcBef>
                <a:spcPts val="0"/>
              </a:spcBef>
              <a:spcAft>
                <a:spcPts val="0"/>
              </a:spcAft>
              <a:buSzPts val="1523"/>
              <a:buChar char="●"/>
              <a:defRPr sz="1523"/>
            </a:lvl4pPr>
            <a:lvl5pPr indent="-325333" lvl="4" marL="2286000">
              <a:spcBef>
                <a:spcPts val="0"/>
              </a:spcBef>
              <a:spcAft>
                <a:spcPts val="0"/>
              </a:spcAft>
              <a:buSzPts val="1523"/>
              <a:buChar char="○"/>
              <a:defRPr sz="1523"/>
            </a:lvl5pPr>
            <a:lvl6pPr indent="-325333" lvl="5" marL="2743200">
              <a:spcBef>
                <a:spcPts val="0"/>
              </a:spcBef>
              <a:spcAft>
                <a:spcPts val="0"/>
              </a:spcAft>
              <a:buSzPts val="1523"/>
              <a:buChar char="■"/>
              <a:defRPr sz="1523"/>
            </a:lvl6pPr>
            <a:lvl7pPr indent="-325333" lvl="6" marL="3200400">
              <a:spcBef>
                <a:spcPts val="0"/>
              </a:spcBef>
              <a:spcAft>
                <a:spcPts val="0"/>
              </a:spcAft>
              <a:buSzPts val="1523"/>
              <a:buChar char="●"/>
              <a:defRPr sz="1523"/>
            </a:lvl7pPr>
            <a:lvl8pPr indent="-325333" lvl="7" marL="3657600">
              <a:spcBef>
                <a:spcPts val="0"/>
              </a:spcBef>
              <a:spcAft>
                <a:spcPts val="0"/>
              </a:spcAft>
              <a:buSzPts val="1523"/>
              <a:buChar char="○"/>
              <a:defRPr sz="1523"/>
            </a:lvl8pPr>
            <a:lvl9pPr indent="-325333" lvl="8" marL="4114800">
              <a:spcBef>
                <a:spcPts val="0"/>
              </a:spcBef>
              <a:spcAft>
                <a:spcPts val="0"/>
              </a:spcAft>
              <a:buSzPts val="1523"/>
              <a:buChar char="■"/>
              <a:defRPr sz="1523"/>
            </a:lvl9pPr>
          </a:lstStyle>
          <a:p/>
        </p:txBody>
      </p:sp>
      <p:sp>
        <p:nvSpPr>
          <p:cNvPr id="24" name="Google Shape;24;p5"/>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sz="1269"/>
            </a:lvl1pPr>
            <a:lvl2pPr lvl="1">
              <a:buNone/>
              <a:defRPr sz="1269"/>
            </a:lvl2pPr>
            <a:lvl3pPr lvl="2">
              <a:buNone/>
              <a:defRPr sz="1269"/>
            </a:lvl3pPr>
            <a:lvl4pPr lvl="3">
              <a:buNone/>
              <a:defRPr sz="1269"/>
            </a:lvl4pPr>
            <a:lvl5pPr lvl="4">
              <a:buNone/>
              <a:defRPr sz="1269"/>
            </a:lvl5pPr>
            <a:lvl6pPr lvl="5">
              <a:buNone/>
              <a:defRPr sz="1269"/>
            </a:lvl6pPr>
            <a:lvl7pPr lvl="6">
              <a:buNone/>
              <a:defRPr sz="1269"/>
            </a:lvl7pPr>
            <a:lvl8pPr lvl="7">
              <a:buNone/>
              <a:defRPr sz="1269"/>
            </a:lvl8pPr>
            <a:lvl9pPr lvl="8">
              <a:buNone/>
              <a:defRPr sz="1269"/>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64468" y="654105"/>
            <a:ext cx="9963000" cy="841800"/>
          </a:xfrm>
          <a:prstGeom prst="rect">
            <a:avLst/>
          </a:prstGeom>
        </p:spPr>
        <p:txBody>
          <a:bodyPr anchorCtr="0" anchor="t" bIns="116050" lIns="116050" spcFirstLastPara="1" rIns="116050" wrap="square" tIns="116050">
            <a:normAutofit/>
          </a:bodyPr>
          <a:lstStyle>
            <a:lvl1pPr lvl="0">
              <a:spcBef>
                <a:spcPts val="0"/>
              </a:spcBef>
              <a:spcAft>
                <a:spcPts val="0"/>
              </a:spcAft>
              <a:buSzPts val="3555"/>
              <a:buNone/>
              <a:defRPr sz="3554"/>
            </a:lvl1pPr>
            <a:lvl2pPr lvl="1">
              <a:spcBef>
                <a:spcPts val="0"/>
              </a:spcBef>
              <a:spcAft>
                <a:spcPts val="0"/>
              </a:spcAft>
              <a:buSzPts val="3555"/>
              <a:buNone/>
              <a:defRPr sz="3554"/>
            </a:lvl2pPr>
            <a:lvl3pPr lvl="2">
              <a:spcBef>
                <a:spcPts val="0"/>
              </a:spcBef>
              <a:spcAft>
                <a:spcPts val="0"/>
              </a:spcAft>
              <a:buSzPts val="3555"/>
              <a:buNone/>
              <a:defRPr sz="3554"/>
            </a:lvl3pPr>
            <a:lvl4pPr lvl="3">
              <a:spcBef>
                <a:spcPts val="0"/>
              </a:spcBef>
              <a:spcAft>
                <a:spcPts val="0"/>
              </a:spcAft>
              <a:buSzPts val="3555"/>
              <a:buNone/>
              <a:defRPr sz="3554"/>
            </a:lvl4pPr>
            <a:lvl5pPr lvl="4">
              <a:spcBef>
                <a:spcPts val="0"/>
              </a:spcBef>
              <a:spcAft>
                <a:spcPts val="0"/>
              </a:spcAft>
              <a:buSzPts val="3555"/>
              <a:buNone/>
              <a:defRPr sz="3554"/>
            </a:lvl5pPr>
            <a:lvl6pPr lvl="5">
              <a:spcBef>
                <a:spcPts val="0"/>
              </a:spcBef>
              <a:spcAft>
                <a:spcPts val="0"/>
              </a:spcAft>
              <a:buSzPts val="3555"/>
              <a:buNone/>
              <a:defRPr sz="3554"/>
            </a:lvl6pPr>
            <a:lvl7pPr lvl="6">
              <a:spcBef>
                <a:spcPts val="0"/>
              </a:spcBef>
              <a:spcAft>
                <a:spcPts val="0"/>
              </a:spcAft>
              <a:buSzPts val="3555"/>
              <a:buNone/>
              <a:defRPr sz="3554"/>
            </a:lvl7pPr>
            <a:lvl8pPr lvl="7">
              <a:spcBef>
                <a:spcPts val="0"/>
              </a:spcBef>
              <a:spcAft>
                <a:spcPts val="0"/>
              </a:spcAft>
              <a:buSzPts val="3555"/>
              <a:buNone/>
              <a:defRPr sz="3554"/>
            </a:lvl8pPr>
            <a:lvl9pPr lvl="8">
              <a:spcBef>
                <a:spcPts val="0"/>
              </a:spcBef>
              <a:spcAft>
                <a:spcPts val="0"/>
              </a:spcAft>
              <a:buSzPts val="3555"/>
              <a:buNone/>
              <a:defRPr sz="3554"/>
            </a:lvl9pPr>
          </a:lstStyle>
          <a:p/>
        </p:txBody>
      </p:sp>
      <p:sp>
        <p:nvSpPr>
          <p:cNvPr id="27" name="Google Shape;27;p6"/>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sz="1269"/>
            </a:lvl1pPr>
            <a:lvl2pPr lvl="1">
              <a:buNone/>
              <a:defRPr sz="1269"/>
            </a:lvl2pPr>
            <a:lvl3pPr lvl="2">
              <a:buNone/>
              <a:defRPr sz="1269"/>
            </a:lvl3pPr>
            <a:lvl4pPr lvl="3">
              <a:buNone/>
              <a:defRPr sz="1269"/>
            </a:lvl4pPr>
            <a:lvl5pPr lvl="4">
              <a:buNone/>
              <a:defRPr sz="1269"/>
            </a:lvl5pPr>
            <a:lvl6pPr lvl="5">
              <a:buNone/>
              <a:defRPr sz="1269"/>
            </a:lvl6pPr>
            <a:lvl7pPr lvl="6">
              <a:buNone/>
              <a:defRPr sz="1269"/>
            </a:lvl7pPr>
            <a:lvl8pPr lvl="7">
              <a:buNone/>
              <a:defRPr sz="1269"/>
            </a:lvl8pPr>
            <a:lvl9pPr lvl="8">
              <a:buNone/>
              <a:defRPr sz="1269"/>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64468" y="816630"/>
            <a:ext cx="3283500" cy="1110600"/>
          </a:xfrm>
          <a:prstGeom prst="rect">
            <a:avLst/>
          </a:prstGeom>
        </p:spPr>
        <p:txBody>
          <a:bodyPr anchorCtr="0" anchor="b" bIns="116050" lIns="116050" spcFirstLastPara="1" rIns="116050" wrap="square" tIns="116050">
            <a:normAutofit/>
          </a:bodyPr>
          <a:lstStyle>
            <a:lvl1pPr lvl="0">
              <a:spcBef>
                <a:spcPts val="0"/>
              </a:spcBef>
              <a:spcAft>
                <a:spcPts val="0"/>
              </a:spcAft>
              <a:buSzPts val="3047"/>
              <a:buNone/>
              <a:defRPr sz="3046"/>
            </a:lvl1pPr>
            <a:lvl2pPr lvl="1">
              <a:spcBef>
                <a:spcPts val="0"/>
              </a:spcBef>
              <a:spcAft>
                <a:spcPts val="0"/>
              </a:spcAft>
              <a:buSzPts val="3047"/>
              <a:buNone/>
              <a:defRPr sz="3046"/>
            </a:lvl2pPr>
            <a:lvl3pPr lvl="2">
              <a:spcBef>
                <a:spcPts val="0"/>
              </a:spcBef>
              <a:spcAft>
                <a:spcPts val="0"/>
              </a:spcAft>
              <a:buSzPts val="3047"/>
              <a:buNone/>
              <a:defRPr sz="3046"/>
            </a:lvl3pPr>
            <a:lvl4pPr lvl="3">
              <a:spcBef>
                <a:spcPts val="0"/>
              </a:spcBef>
              <a:spcAft>
                <a:spcPts val="0"/>
              </a:spcAft>
              <a:buSzPts val="3047"/>
              <a:buNone/>
              <a:defRPr sz="3046"/>
            </a:lvl4pPr>
            <a:lvl5pPr lvl="4">
              <a:spcBef>
                <a:spcPts val="0"/>
              </a:spcBef>
              <a:spcAft>
                <a:spcPts val="0"/>
              </a:spcAft>
              <a:buSzPts val="3047"/>
              <a:buNone/>
              <a:defRPr sz="3046"/>
            </a:lvl5pPr>
            <a:lvl6pPr lvl="5">
              <a:spcBef>
                <a:spcPts val="0"/>
              </a:spcBef>
              <a:spcAft>
                <a:spcPts val="0"/>
              </a:spcAft>
              <a:buSzPts val="3047"/>
              <a:buNone/>
              <a:defRPr sz="3046"/>
            </a:lvl6pPr>
            <a:lvl7pPr lvl="6">
              <a:spcBef>
                <a:spcPts val="0"/>
              </a:spcBef>
              <a:spcAft>
                <a:spcPts val="0"/>
              </a:spcAft>
              <a:buSzPts val="3047"/>
              <a:buNone/>
              <a:defRPr sz="3046"/>
            </a:lvl7pPr>
            <a:lvl8pPr lvl="7">
              <a:spcBef>
                <a:spcPts val="0"/>
              </a:spcBef>
              <a:spcAft>
                <a:spcPts val="0"/>
              </a:spcAft>
              <a:buSzPts val="3047"/>
              <a:buNone/>
              <a:defRPr sz="3046"/>
            </a:lvl8pPr>
            <a:lvl9pPr lvl="8">
              <a:spcBef>
                <a:spcPts val="0"/>
              </a:spcBef>
              <a:spcAft>
                <a:spcPts val="0"/>
              </a:spcAft>
              <a:buSzPts val="3047"/>
              <a:buNone/>
              <a:defRPr sz="3046"/>
            </a:lvl9pPr>
          </a:lstStyle>
          <a:p/>
        </p:txBody>
      </p:sp>
      <p:sp>
        <p:nvSpPr>
          <p:cNvPr id="30" name="Google Shape;30;p7"/>
          <p:cNvSpPr txBox="1"/>
          <p:nvPr>
            <p:ph idx="1" type="body"/>
          </p:nvPr>
        </p:nvSpPr>
        <p:spPr>
          <a:xfrm>
            <a:off x="364468" y="2042457"/>
            <a:ext cx="3283500" cy="4673100"/>
          </a:xfrm>
          <a:prstGeom prst="rect">
            <a:avLst/>
          </a:prstGeom>
        </p:spPr>
        <p:txBody>
          <a:bodyPr anchorCtr="0" anchor="t" bIns="116050" lIns="116050" spcFirstLastPara="1" rIns="116050" wrap="square" tIns="116050">
            <a:normAutofit/>
          </a:bodyPr>
          <a:lstStyle>
            <a:lvl1pPr indent="-325333" lvl="0" marL="457200">
              <a:spcBef>
                <a:spcPts val="0"/>
              </a:spcBef>
              <a:spcAft>
                <a:spcPts val="0"/>
              </a:spcAft>
              <a:buSzPts val="1523"/>
              <a:buChar char="●"/>
              <a:defRPr sz="1523"/>
            </a:lvl1pPr>
            <a:lvl2pPr indent="-325333" lvl="1" marL="914400">
              <a:spcBef>
                <a:spcPts val="0"/>
              </a:spcBef>
              <a:spcAft>
                <a:spcPts val="0"/>
              </a:spcAft>
              <a:buSzPts val="1523"/>
              <a:buChar char="○"/>
              <a:defRPr sz="1523"/>
            </a:lvl2pPr>
            <a:lvl3pPr indent="-325333" lvl="2" marL="1371600">
              <a:spcBef>
                <a:spcPts val="0"/>
              </a:spcBef>
              <a:spcAft>
                <a:spcPts val="0"/>
              </a:spcAft>
              <a:buSzPts val="1523"/>
              <a:buChar char="■"/>
              <a:defRPr sz="1523"/>
            </a:lvl3pPr>
            <a:lvl4pPr indent="-325333" lvl="3" marL="1828800">
              <a:spcBef>
                <a:spcPts val="0"/>
              </a:spcBef>
              <a:spcAft>
                <a:spcPts val="0"/>
              </a:spcAft>
              <a:buSzPts val="1523"/>
              <a:buChar char="●"/>
              <a:defRPr sz="1523"/>
            </a:lvl4pPr>
            <a:lvl5pPr indent="-325333" lvl="4" marL="2286000">
              <a:spcBef>
                <a:spcPts val="0"/>
              </a:spcBef>
              <a:spcAft>
                <a:spcPts val="0"/>
              </a:spcAft>
              <a:buSzPts val="1523"/>
              <a:buChar char="○"/>
              <a:defRPr sz="1523"/>
            </a:lvl5pPr>
            <a:lvl6pPr indent="-325333" lvl="5" marL="2743200">
              <a:spcBef>
                <a:spcPts val="0"/>
              </a:spcBef>
              <a:spcAft>
                <a:spcPts val="0"/>
              </a:spcAft>
              <a:buSzPts val="1523"/>
              <a:buChar char="■"/>
              <a:defRPr sz="1523"/>
            </a:lvl6pPr>
            <a:lvl7pPr indent="-325333" lvl="6" marL="3200400">
              <a:spcBef>
                <a:spcPts val="0"/>
              </a:spcBef>
              <a:spcAft>
                <a:spcPts val="0"/>
              </a:spcAft>
              <a:buSzPts val="1523"/>
              <a:buChar char="●"/>
              <a:defRPr sz="1523"/>
            </a:lvl7pPr>
            <a:lvl8pPr indent="-325333" lvl="7" marL="3657600">
              <a:spcBef>
                <a:spcPts val="0"/>
              </a:spcBef>
              <a:spcAft>
                <a:spcPts val="0"/>
              </a:spcAft>
              <a:buSzPts val="1523"/>
              <a:buChar char="○"/>
              <a:defRPr sz="1523"/>
            </a:lvl8pPr>
            <a:lvl9pPr indent="-325333" lvl="8" marL="4114800">
              <a:spcBef>
                <a:spcPts val="0"/>
              </a:spcBef>
              <a:spcAft>
                <a:spcPts val="0"/>
              </a:spcAft>
              <a:buSzPts val="1523"/>
              <a:buChar char="■"/>
              <a:defRPr sz="1523"/>
            </a:lvl9pPr>
          </a:lstStyle>
          <a:p/>
        </p:txBody>
      </p:sp>
      <p:sp>
        <p:nvSpPr>
          <p:cNvPr id="31" name="Google Shape;31;p7"/>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sz="1269"/>
            </a:lvl1pPr>
            <a:lvl2pPr lvl="1">
              <a:buNone/>
              <a:defRPr sz="1269"/>
            </a:lvl2pPr>
            <a:lvl3pPr lvl="2">
              <a:buNone/>
              <a:defRPr sz="1269"/>
            </a:lvl3pPr>
            <a:lvl4pPr lvl="3">
              <a:buNone/>
              <a:defRPr sz="1269"/>
            </a:lvl4pPr>
            <a:lvl5pPr lvl="4">
              <a:buNone/>
              <a:defRPr sz="1269"/>
            </a:lvl5pPr>
            <a:lvl6pPr lvl="5">
              <a:buNone/>
              <a:defRPr sz="1269"/>
            </a:lvl6pPr>
            <a:lvl7pPr lvl="6">
              <a:buNone/>
              <a:defRPr sz="1269"/>
            </a:lvl7pPr>
            <a:lvl8pPr lvl="7">
              <a:buNone/>
              <a:defRPr sz="1269"/>
            </a:lvl8pPr>
            <a:lvl9pPr lvl="8">
              <a:buNone/>
              <a:defRPr sz="1269"/>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573245" y="661638"/>
            <a:ext cx="7445700" cy="6012600"/>
          </a:xfrm>
          <a:prstGeom prst="rect">
            <a:avLst/>
          </a:prstGeom>
        </p:spPr>
        <p:txBody>
          <a:bodyPr anchorCtr="0" anchor="ctr" bIns="116050" lIns="116050" spcFirstLastPara="1" rIns="116050" wrap="square" tIns="116050">
            <a:normAutofit/>
          </a:bodyPr>
          <a:lstStyle>
            <a:lvl1pPr lvl="0">
              <a:spcBef>
                <a:spcPts val="0"/>
              </a:spcBef>
              <a:spcAft>
                <a:spcPts val="0"/>
              </a:spcAft>
              <a:buSzPts val="6093"/>
              <a:buNone/>
              <a:defRPr sz="6093"/>
            </a:lvl1pPr>
            <a:lvl2pPr lvl="1">
              <a:spcBef>
                <a:spcPts val="0"/>
              </a:spcBef>
              <a:spcAft>
                <a:spcPts val="0"/>
              </a:spcAft>
              <a:buSzPts val="6093"/>
              <a:buNone/>
              <a:defRPr sz="6093"/>
            </a:lvl2pPr>
            <a:lvl3pPr lvl="2">
              <a:spcBef>
                <a:spcPts val="0"/>
              </a:spcBef>
              <a:spcAft>
                <a:spcPts val="0"/>
              </a:spcAft>
              <a:buSzPts val="6093"/>
              <a:buNone/>
              <a:defRPr sz="6093"/>
            </a:lvl3pPr>
            <a:lvl4pPr lvl="3">
              <a:spcBef>
                <a:spcPts val="0"/>
              </a:spcBef>
              <a:spcAft>
                <a:spcPts val="0"/>
              </a:spcAft>
              <a:buSzPts val="6093"/>
              <a:buNone/>
              <a:defRPr sz="6093"/>
            </a:lvl4pPr>
            <a:lvl5pPr lvl="4">
              <a:spcBef>
                <a:spcPts val="0"/>
              </a:spcBef>
              <a:spcAft>
                <a:spcPts val="0"/>
              </a:spcAft>
              <a:buSzPts val="6093"/>
              <a:buNone/>
              <a:defRPr sz="6093"/>
            </a:lvl5pPr>
            <a:lvl6pPr lvl="5">
              <a:spcBef>
                <a:spcPts val="0"/>
              </a:spcBef>
              <a:spcAft>
                <a:spcPts val="0"/>
              </a:spcAft>
              <a:buSzPts val="6093"/>
              <a:buNone/>
              <a:defRPr sz="6093"/>
            </a:lvl6pPr>
            <a:lvl7pPr lvl="6">
              <a:spcBef>
                <a:spcPts val="0"/>
              </a:spcBef>
              <a:spcAft>
                <a:spcPts val="0"/>
              </a:spcAft>
              <a:buSzPts val="6093"/>
              <a:buNone/>
              <a:defRPr sz="6093"/>
            </a:lvl7pPr>
            <a:lvl8pPr lvl="7">
              <a:spcBef>
                <a:spcPts val="0"/>
              </a:spcBef>
              <a:spcAft>
                <a:spcPts val="0"/>
              </a:spcAft>
              <a:buSzPts val="6093"/>
              <a:buNone/>
              <a:defRPr sz="6093"/>
            </a:lvl8pPr>
            <a:lvl9pPr lvl="8">
              <a:spcBef>
                <a:spcPts val="0"/>
              </a:spcBef>
              <a:spcAft>
                <a:spcPts val="0"/>
              </a:spcAft>
              <a:buSzPts val="6093"/>
              <a:buNone/>
              <a:defRPr sz="6093"/>
            </a:lvl9pPr>
          </a:lstStyle>
          <a:p/>
        </p:txBody>
      </p:sp>
      <p:sp>
        <p:nvSpPr>
          <p:cNvPr id="34" name="Google Shape;34;p8"/>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sz="1269"/>
            </a:lvl1pPr>
            <a:lvl2pPr lvl="1">
              <a:buNone/>
              <a:defRPr sz="1269"/>
            </a:lvl2pPr>
            <a:lvl3pPr lvl="2">
              <a:buNone/>
              <a:defRPr sz="1269"/>
            </a:lvl3pPr>
            <a:lvl4pPr lvl="3">
              <a:buNone/>
              <a:defRPr sz="1269"/>
            </a:lvl4pPr>
            <a:lvl5pPr lvl="4">
              <a:buNone/>
              <a:defRPr sz="1269"/>
            </a:lvl5pPr>
            <a:lvl6pPr lvl="5">
              <a:buNone/>
              <a:defRPr sz="1269"/>
            </a:lvl6pPr>
            <a:lvl7pPr lvl="6">
              <a:buNone/>
              <a:defRPr sz="1269"/>
            </a:lvl7pPr>
            <a:lvl8pPr lvl="7">
              <a:buNone/>
              <a:defRPr sz="1269"/>
            </a:lvl8pPr>
            <a:lvl9pPr lvl="8">
              <a:buNone/>
              <a:defRPr sz="1269"/>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5346000" y="-184"/>
            <a:ext cx="5346000" cy="7560000"/>
          </a:xfrm>
          <a:prstGeom prst="rect">
            <a:avLst/>
          </a:prstGeom>
          <a:solidFill>
            <a:schemeClr val="lt2"/>
          </a:solidFill>
          <a:ln>
            <a:noFill/>
          </a:ln>
        </p:spPr>
        <p:txBody>
          <a:bodyPr anchorCtr="0" anchor="ctr" bIns="116050" lIns="116050" spcFirstLastPara="1" rIns="116050" wrap="square" tIns="116050">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310447" y="1812541"/>
            <a:ext cx="4730100" cy="2178600"/>
          </a:xfrm>
          <a:prstGeom prst="rect">
            <a:avLst/>
          </a:prstGeom>
        </p:spPr>
        <p:txBody>
          <a:bodyPr anchorCtr="0" anchor="b" bIns="116050" lIns="116050" spcFirstLastPara="1" rIns="116050" wrap="square" tIns="116050">
            <a:normAutofit/>
          </a:bodyPr>
          <a:lstStyle>
            <a:lvl1pPr lvl="0" algn="ctr">
              <a:spcBef>
                <a:spcPts val="0"/>
              </a:spcBef>
              <a:spcAft>
                <a:spcPts val="0"/>
              </a:spcAft>
              <a:buSzPts val="5332"/>
              <a:buNone/>
              <a:defRPr sz="5331"/>
            </a:lvl1pPr>
            <a:lvl2pPr lvl="1" algn="ctr">
              <a:spcBef>
                <a:spcPts val="0"/>
              </a:spcBef>
              <a:spcAft>
                <a:spcPts val="0"/>
              </a:spcAft>
              <a:buSzPts val="5332"/>
              <a:buNone/>
              <a:defRPr sz="5331"/>
            </a:lvl2pPr>
            <a:lvl3pPr lvl="2" algn="ctr">
              <a:spcBef>
                <a:spcPts val="0"/>
              </a:spcBef>
              <a:spcAft>
                <a:spcPts val="0"/>
              </a:spcAft>
              <a:buSzPts val="5332"/>
              <a:buNone/>
              <a:defRPr sz="5331"/>
            </a:lvl3pPr>
            <a:lvl4pPr lvl="3" algn="ctr">
              <a:spcBef>
                <a:spcPts val="0"/>
              </a:spcBef>
              <a:spcAft>
                <a:spcPts val="0"/>
              </a:spcAft>
              <a:buSzPts val="5332"/>
              <a:buNone/>
              <a:defRPr sz="5331"/>
            </a:lvl4pPr>
            <a:lvl5pPr lvl="4" algn="ctr">
              <a:spcBef>
                <a:spcPts val="0"/>
              </a:spcBef>
              <a:spcAft>
                <a:spcPts val="0"/>
              </a:spcAft>
              <a:buSzPts val="5332"/>
              <a:buNone/>
              <a:defRPr sz="5331"/>
            </a:lvl5pPr>
            <a:lvl6pPr lvl="5" algn="ctr">
              <a:spcBef>
                <a:spcPts val="0"/>
              </a:spcBef>
              <a:spcAft>
                <a:spcPts val="0"/>
              </a:spcAft>
              <a:buSzPts val="5332"/>
              <a:buNone/>
              <a:defRPr sz="5331"/>
            </a:lvl6pPr>
            <a:lvl7pPr lvl="6" algn="ctr">
              <a:spcBef>
                <a:spcPts val="0"/>
              </a:spcBef>
              <a:spcAft>
                <a:spcPts val="0"/>
              </a:spcAft>
              <a:buSzPts val="5332"/>
              <a:buNone/>
              <a:defRPr sz="5331"/>
            </a:lvl7pPr>
            <a:lvl8pPr lvl="7" algn="ctr">
              <a:spcBef>
                <a:spcPts val="0"/>
              </a:spcBef>
              <a:spcAft>
                <a:spcPts val="0"/>
              </a:spcAft>
              <a:buSzPts val="5332"/>
              <a:buNone/>
              <a:defRPr sz="5331"/>
            </a:lvl8pPr>
            <a:lvl9pPr lvl="8" algn="ctr">
              <a:spcBef>
                <a:spcPts val="0"/>
              </a:spcBef>
              <a:spcAft>
                <a:spcPts val="0"/>
              </a:spcAft>
              <a:buSzPts val="5332"/>
              <a:buNone/>
              <a:defRPr sz="5331"/>
            </a:lvl9pPr>
          </a:lstStyle>
          <a:p/>
        </p:txBody>
      </p:sp>
      <p:sp>
        <p:nvSpPr>
          <p:cNvPr id="38" name="Google Shape;38;p9"/>
          <p:cNvSpPr txBox="1"/>
          <p:nvPr>
            <p:ph idx="1" type="subTitle"/>
          </p:nvPr>
        </p:nvSpPr>
        <p:spPr>
          <a:xfrm>
            <a:off x="310447" y="4120005"/>
            <a:ext cx="4730100" cy="1815300"/>
          </a:xfrm>
          <a:prstGeom prst="rect">
            <a:avLst/>
          </a:prstGeom>
        </p:spPr>
        <p:txBody>
          <a:bodyPr anchorCtr="0" anchor="t" bIns="116050" lIns="116050" spcFirstLastPara="1" rIns="116050" wrap="square" tIns="116050">
            <a:normAutofit/>
          </a:bodyPr>
          <a:lstStyle>
            <a:lvl1pPr lvl="0" algn="ctr">
              <a:lnSpc>
                <a:spcPct val="100000"/>
              </a:lnSpc>
              <a:spcBef>
                <a:spcPts val="0"/>
              </a:spcBef>
              <a:spcAft>
                <a:spcPts val="0"/>
              </a:spcAft>
              <a:buSzPts val="2666"/>
              <a:buNone/>
              <a:defRPr sz="2665"/>
            </a:lvl1pPr>
            <a:lvl2pPr lvl="1" algn="ctr">
              <a:lnSpc>
                <a:spcPct val="100000"/>
              </a:lnSpc>
              <a:spcBef>
                <a:spcPts val="0"/>
              </a:spcBef>
              <a:spcAft>
                <a:spcPts val="0"/>
              </a:spcAft>
              <a:buSzPts val="2666"/>
              <a:buNone/>
              <a:defRPr sz="2665"/>
            </a:lvl2pPr>
            <a:lvl3pPr lvl="2" algn="ctr">
              <a:lnSpc>
                <a:spcPct val="100000"/>
              </a:lnSpc>
              <a:spcBef>
                <a:spcPts val="0"/>
              </a:spcBef>
              <a:spcAft>
                <a:spcPts val="0"/>
              </a:spcAft>
              <a:buSzPts val="2666"/>
              <a:buNone/>
              <a:defRPr sz="2665"/>
            </a:lvl3pPr>
            <a:lvl4pPr lvl="3" algn="ctr">
              <a:lnSpc>
                <a:spcPct val="100000"/>
              </a:lnSpc>
              <a:spcBef>
                <a:spcPts val="0"/>
              </a:spcBef>
              <a:spcAft>
                <a:spcPts val="0"/>
              </a:spcAft>
              <a:buSzPts val="2666"/>
              <a:buNone/>
              <a:defRPr sz="2665"/>
            </a:lvl4pPr>
            <a:lvl5pPr lvl="4" algn="ctr">
              <a:lnSpc>
                <a:spcPct val="100000"/>
              </a:lnSpc>
              <a:spcBef>
                <a:spcPts val="0"/>
              </a:spcBef>
              <a:spcAft>
                <a:spcPts val="0"/>
              </a:spcAft>
              <a:buSzPts val="2666"/>
              <a:buNone/>
              <a:defRPr sz="2665"/>
            </a:lvl5pPr>
            <a:lvl6pPr lvl="5" algn="ctr">
              <a:lnSpc>
                <a:spcPct val="100000"/>
              </a:lnSpc>
              <a:spcBef>
                <a:spcPts val="0"/>
              </a:spcBef>
              <a:spcAft>
                <a:spcPts val="0"/>
              </a:spcAft>
              <a:buSzPts val="2666"/>
              <a:buNone/>
              <a:defRPr sz="2665"/>
            </a:lvl6pPr>
            <a:lvl7pPr lvl="6" algn="ctr">
              <a:lnSpc>
                <a:spcPct val="100000"/>
              </a:lnSpc>
              <a:spcBef>
                <a:spcPts val="0"/>
              </a:spcBef>
              <a:spcAft>
                <a:spcPts val="0"/>
              </a:spcAft>
              <a:buSzPts val="2666"/>
              <a:buNone/>
              <a:defRPr sz="2665"/>
            </a:lvl7pPr>
            <a:lvl8pPr lvl="7" algn="ctr">
              <a:lnSpc>
                <a:spcPct val="100000"/>
              </a:lnSpc>
              <a:spcBef>
                <a:spcPts val="0"/>
              </a:spcBef>
              <a:spcAft>
                <a:spcPts val="0"/>
              </a:spcAft>
              <a:buSzPts val="2666"/>
              <a:buNone/>
              <a:defRPr sz="2665"/>
            </a:lvl8pPr>
            <a:lvl9pPr lvl="8" algn="ctr">
              <a:lnSpc>
                <a:spcPct val="100000"/>
              </a:lnSpc>
              <a:spcBef>
                <a:spcPts val="0"/>
              </a:spcBef>
              <a:spcAft>
                <a:spcPts val="0"/>
              </a:spcAft>
              <a:buSzPts val="2666"/>
              <a:buNone/>
              <a:defRPr sz="2665"/>
            </a:lvl9pPr>
          </a:lstStyle>
          <a:p/>
        </p:txBody>
      </p:sp>
      <p:sp>
        <p:nvSpPr>
          <p:cNvPr id="39" name="Google Shape;39;p9"/>
          <p:cNvSpPr txBox="1"/>
          <p:nvPr>
            <p:ph idx="2" type="body"/>
          </p:nvPr>
        </p:nvSpPr>
        <p:spPr>
          <a:xfrm>
            <a:off x="5775715" y="1064257"/>
            <a:ext cx="4486500" cy="5431200"/>
          </a:xfrm>
          <a:prstGeom prst="rect">
            <a:avLst/>
          </a:prstGeom>
        </p:spPr>
        <p:txBody>
          <a:bodyPr anchorCtr="0" anchor="ctr" bIns="116050" lIns="116050" spcFirstLastPara="1" rIns="116050" wrap="square" tIns="116050">
            <a:normAutofit/>
          </a:bodyPr>
          <a:lstStyle>
            <a:lvl1pPr indent="-373700" lvl="0" marL="457200">
              <a:spcBef>
                <a:spcPts val="0"/>
              </a:spcBef>
              <a:spcAft>
                <a:spcPts val="0"/>
              </a:spcAft>
              <a:buSzPts val="2285"/>
              <a:buChar char="●"/>
              <a:defRPr sz="2285"/>
            </a:lvl1pPr>
            <a:lvl2pPr indent="-341455" lvl="1" marL="914400">
              <a:spcBef>
                <a:spcPts val="0"/>
              </a:spcBef>
              <a:spcAft>
                <a:spcPts val="0"/>
              </a:spcAft>
              <a:buSzPts val="1777"/>
              <a:buChar char="○"/>
              <a:defRPr sz="1777"/>
            </a:lvl2pPr>
            <a:lvl3pPr indent="-341455" lvl="2" marL="1371600">
              <a:spcBef>
                <a:spcPts val="0"/>
              </a:spcBef>
              <a:spcAft>
                <a:spcPts val="0"/>
              </a:spcAft>
              <a:buSzPts val="1777"/>
              <a:buChar char="■"/>
              <a:defRPr sz="1777"/>
            </a:lvl3pPr>
            <a:lvl4pPr indent="-341455" lvl="3" marL="1828800">
              <a:spcBef>
                <a:spcPts val="0"/>
              </a:spcBef>
              <a:spcAft>
                <a:spcPts val="0"/>
              </a:spcAft>
              <a:buSzPts val="1777"/>
              <a:buChar char="●"/>
              <a:defRPr sz="1777"/>
            </a:lvl4pPr>
            <a:lvl5pPr indent="-341455" lvl="4" marL="2286000">
              <a:spcBef>
                <a:spcPts val="0"/>
              </a:spcBef>
              <a:spcAft>
                <a:spcPts val="0"/>
              </a:spcAft>
              <a:buSzPts val="1777"/>
              <a:buChar char="○"/>
              <a:defRPr sz="1777"/>
            </a:lvl5pPr>
            <a:lvl6pPr indent="-341455" lvl="5" marL="2743200">
              <a:spcBef>
                <a:spcPts val="0"/>
              </a:spcBef>
              <a:spcAft>
                <a:spcPts val="0"/>
              </a:spcAft>
              <a:buSzPts val="1777"/>
              <a:buChar char="■"/>
              <a:defRPr sz="1777"/>
            </a:lvl6pPr>
            <a:lvl7pPr indent="-341455" lvl="6" marL="3200400">
              <a:spcBef>
                <a:spcPts val="0"/>
              </a:spcBef>
              <a:spcAft>
                <a:spcPts val="0"/>
              </a:spcAft>
              <a:buSzPts val="1777"/>
              <a:buChar char="●"/>
              <a:defRPr sz="1777"/>
            </a:lvl7pPr>
            <a:lvl8pPr indent="-341455" lvl="7" marL="3657600">
              <a:spcBef>
                <a:spcPts val="0"/>
              </a:spcBef>
              <a:spcAft>
                <a:spcPts val="0"/>
              </a:spcAft>
              <a:buSzPts val="1777"/>
              <a:buChar char="○"/>
              <a:defRPr sz="1777"/>
            </a:lvl8pPr>
            <a:lvl9pPr indent="-341455" lvl="8" marL="4114800">
              <a:spcBef>
                <a:spcPts val="0"/>
              </a:spcBef>
              <a:spcAft>
                <a:spcPts val="0"/>
              </a:spcAft>
              <a:buSzPts val="1777"/>
              <a:buChar char="■"/>
              <a:defRPr sz="1777"/>
            </a:lvl9pPr>
          </a:lstStyle>
          <a:p/>
        </p:txBody>
      </p:sp>
      <p:sp>
        <p:nvSpPr>
          <p:cNvPr id="40" name="Google Shape;40;p9"/>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sz="1269"/>
            </a:lvl1pPr>
            <a:lvl2pPr lvl="1">
              <a:buNone/>
              <a:defRPr sz="1269"/>
            </a:lvl2pPr>
            <a:lvl3pPr lvl="2">
              <a:buNone/>
              <a:defRPr sz="1269"/>
            </a:lvl3pPr>
            <a:lvl4pPr lvl="3">
              <a:buNone/>
              <a:defRPr sz="1269"/>
            </a:lvl4pPr>
            <a:lvl5pPr lvl="4">
              <a:buNone/>
              <a:defRPr sz="1269"/>
            </a:lvl5pPr>
            <a:lvl6pPr lvl="5">
              <a:buNone/>
              <a:defRPr sz="1269"/>
            </a:lvl6pPr>
            <a:lvl7pPr lvl="6">
              <a:buNone/>
              <a:defRPr sz="1269"/>
            </a:lvl7pPr>
            <a:lvl8pPr lvl="7">
              <a:buNone/>
              <a:defRPr sz="1269"/>
            </a:lvl8pPr>
            <a:lvl9pPr lvl="8">
              <a:buNone/>
              <a:defRPr sz="1269"/>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64468" y="6218168"/>
            <a:ext cx="7014300" cy="889500"/>
          </a:xfrm>
          <a:prstGeom prst="rect">
            <a:avLst/>
          </a:prstGeom>
        </p:spPr>
        <p:txBody>
          <a:bodyPr anchorCtr="0" anchor="ctr" bIns="116050" lIns="116050" spcFirstLastPara="1" rIns="116050" wrap="square" tIns="116050">
            <a:normAutofit/>
          </a:bodyPr>
          <a:lstStyle>
            <a:lvl1pPr indent="-228600" lvl="0" marL="457200">
              <a:lnSpc>
                <a:spcPct val="100000"/>
              </a:lnSpc>
              <a:spcBef>
                <a:spcPts val="0"/>
              </a:spcBef>
              <a:spcAft>
                <a:spcPts val="0"/>
              </a:spcAft>
              <a:buSzPts val="2285"/>
              <a:buNone/>
              <a:defRPr sz="2285"/>
            </a:lvl1pPr>
          </a:lstStyle>
          <a:p/>
        </p:txBody>
      </p:sp>
      <p:sp>
        <p:nvSpPr>
          <p:cNvPr id="43" name="Google Shape;43;p10"/>
          <p:cNvSpPr txBox="1"/>
          <p:nvPr>
            <p:ph idx="12" type="sldNum"/>
          </p:nvPr>
        </p:nvSpPr>
        <p:spPr>
          <a:xfrm>
            <a:off x="9906772" y="6854072"/>
            <a:ext cx="641700" cy="578400"/>
          </a:xfrm>
          <a:prstGeom prst="rect">
            <a:avLst/>
          </a:prstGeom>
        </p:spPr>
        <p:txBody>
          <a:bodyPr anchorCtr="0" anchor="ctr" bIns="116050" lIns="116050" spcFirstLastPara="1" rIns="116050" wrap="square" tIns="116050">
            <a:normAutofit/>
          </a:bodyPr>
          <a:lstStyle>
            <a:lvl1pPr lvl="0">
              <a:buNone/>
              <a:defRPr sz="1269"/>
            </a:lvl1pPr>
            <a:lvl2pPr lvl="1">
              <a:buNone/>
              <a:defRPr sz="1269"/>
            </a:lvl2pPr>
            <a:lvl3pPr lvl="2">
              <a:buNone/>
              <a:defRPr sz="1269"/>
            </a:lvl3pPr>
            <a:lvl4pPr lvl="3">
              <a:buNone/>
              <a:defRPr sz="1269"/>
            </a:lvl4pPr>
            <a:lvl5pPr lvl="4">
              <a:buNone/>
              <a:defRPr sz="1269"/>
            </a:lvl5pPr>
            <a:lvl6pPr lvl="5">
              <a:buNone/>
              <a:defRPr sz="1269"/>
            </a:lvl6pPr>
            <a:lvl7pPr lvl="6">
              <a:buNone/>
              <a:defRPr sz="1269"/>
            </a:lvl7pPr>
            <a:lvl8pPr lvl="7">
              <a:buNone/>
              <a:defRPr sz="1269"/>
            </a:lvl8pPr>
            <a:lvl9pPr lvl="8">
              <a:buNone/>
              <a:defRPr sz="1269"/>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64468" y="654105"/>
            <a:ext cx="9963000" cy="841800"/>
          </a:xfrm>
          <a:prstGeom prst="rect">
            <a:avLst/>
          </a:prstGeom>
          <a:noFill/>
          <a:ln>
            <a:noFill/>
          </a:ln>
        </p:spPr>
        <p:txBody>
          <a:bodyPr anchorCtr="0" anchor="t" bIns="116050" lIns="116050" spcFirstLastPara="1" rIns="116050" wrap="square" tIns="116050">
            <a:normAutofit/>
          </a:bodyPr>
          <a:lstStyle>
            <a:lvl1pPr lvl="0">
              <a:spcBef>
                <a:spcPts val="0"/>
              </a:spcBef>
              <a:spcAft>
                <a:spcPts val="0"/>
              </a:spcAft>
              <a:buClr>
                <a:schemeClr val="dk1"/>
              </a:buClr>
              <a:buSzPts val="3555"/>
              <a:buNone/>
              <a:defRPr sz="3554">
                <a:solidFill>
                  <a:schemeClr val="dk1"/>
                </a:solidFill>
              </a:defRPr>
            </a:lvl1pPr>
            <a:lvl2pPr lvl="1">
              <a:spcBef>
                <a:spcPts val="0"/>
              </a:spcBef>
              <a:spcAft>
                <a:spcPts val="0"/>
              </a:spcAft>
              <a:buClr>
                <a:schemeClr val="dk1"/>
              </a:buClr>
              <a:buSzPts val="3555"/>
              <a:buNone/>
              <a:defRPr sz="3554">
                <a:solidFill>
                  <a:schemeClr val="dk1"/>
                </a:solidFill>
              </a:defRPr>
            </a:lvl2pPr>
            <a:lvl3pPr lvl="2">
              <a:spcBef>
                <a:spcPts val="0"/>
              </a:spcBef>
              <a:spcAft>
                <a:spcPts val="0"/>
              </a:spcAft>
              <a:buClr>
                <a:schemeClr val="dk1"/>
              </a:buClr>
              <a:buSzPts val="3555"/>
              <a:buNone/>
              <a:defRPr sz="3554">
                <a:solidFill>
                  <a:schemeClr val="dk1"/>
                </a:solidFill>
              </a:defRPr>
            </a:lvl3pPr>
            <a:lvl4pPr lvl="3">
              <a:spcBef>
                <a:spcPts val="0"/>
              </a:spcBef>
              <a:spcAft>
                <a:spcPts val="0"/>
              </a:spcAft>
              <a:buClr>
                <a:schemeClr val="dk1"/>
              </a:buClr>
              <a:buSzPts val="3555"/>
              <a:buNone/>
              <a:defRPr sz="3554">
                <a:solidFill>
                  <a:schemeClr val="dk1"/>
                </a:solidFill>
              </a:defRPr>
            </a:lvl4pPr>
            <a:lvl5pPr lvl="4">
              <a:spcBef>
                <a:spcPts val="0"/>
              </a:spcBef>
              <a:spcAft>
                <a:spcPts val="0"/>
              </a:spcAft>
              <a:buClr>
                <a:schemeClr val="dk1"/>
              </a:buClr>
              <a:buSzPts val="3555"/>
              <a:buNone/>
              <a:defRPr sz="3554">
                <a:solidFill>
                  <a:schemeClr val="dk1"/>
                </a:solidFill>
              </a:defRPr>
            </a:lvl5pPr>
            <a:lvl6pPr lvl="5">
              <a:spcBef>
                <a:spcPts val="0"/>
              </a:spcBef>
              <a:spcAft>
                <a:spcPts val="0"/>
              </a:spcAft>
              <a:buClr>
                <a:schemeClr val="dk1"/>
              </a:buClr>
              <a:buSzPts val="3555"/>
              <a:buNone/>
              <a:defRPr sz="3554">
                <a:solidFill>
                  <a:schemeClr val="dk1"/>
                </a:solidFill>
              </a:defRPr>
            </a:lvl6pPr>
            <a:lvl7pPr lvl="6">
              <a:spcBef>
                <a:spcPts val="0"/>
              </a:spcBef>
              <a:spcAft>
                <a:spcPts val="0"/>
              </a:spcAft>
              <a:buClr>
                <a:schemeClr val="dk1"/>
              </a:buClr>
              <a:buSzPts val="3555"/>
              <a:buNone/>
              <a:defRPr sz="3554">
                <a:solidFill>
                  <a:schemeClr val="dk1"/>
                </a:solidFill>
              </a:defRPr>
            </a:lvl7pPr>
            <a:lvl8pPr lvl="7">
              <a:spcBef>
                <a:spcPts val="0"/>
              </a:spcBef>
              <a:spcAft>
                <a:spcPts val="0"/>
              </a:spcAft>
              <a:buClr>
                <a:schemeClr val="dk1"/>
              </a:buClr>
              <a:buSzPts val="3555"/>
              <a:buNone/>
              <a:defRPr sz="3554">
                <a:solidFill>
                  <a:schemeClr val="dk1"/>
                </a:solidFill>
              </a:defRPr>
            </a:lvl8pPr>
            <a:lvl9pPr lvl="8">
              <a:spcBef>
                <a:spcPts val="0"/>
              </a:spcBef>
              <a:spcAft>
                <a:spcPts val="0"/>
              </a:spcAft>
              <a:buClr>
                <a:schemeClr val="dk1"/>
              </a:buClr>
              <a:buSzPts val="3555"/>
              <a:buNone/>
              <a:defRPr sz="3554">
                <a:solidFill>
                  <a:schemeClr val="dk1"/>
                </a:solidFill>
              </a:defRPr>
            </a:lvl9pPr>
          </a:lstStyle>
          <a:p/>
        </p:txBody>
      </p:sp>
      <p:sp>
        <p:nvSpPr>
          <p:cNvPr id="7" name="Google Shape;7;p1"/>
          <p:cNvSpPr txBox="1"/>
          <p:nvPr>
            <p:ph idx="1" type="body"/>
          </p:nvPr>
        </p:nvSpPr>
        <p:spPr>
          <a:xfrm>
            <a:off x="364468" y="1693927"/>
            <a:ext cx="9963000" cy="5021400"/>
          </a:xfrm>
          <a:prstGeom prst="rect">
            <a:avLst/>
          </a:prstGeom>
          <a:noFill/>
          <a:ln>
            <a:noFill/>
          </a:ln>
        </p:spPr>
        <p:txBody>
          <a:bodyPr anchorCtr="0" anchor="t" bIns="116050" lIns="116050" spcFirstLastPara="1" rIns="116050" wrap="square" tIns="116050">
            <a:normAutofit/>
          </a:bodyPr>
          <a:lstStyle>
            <a:lvl1pPr indent="-373700" lvl="0" marL="457200">
              <a:lnSpc>
                <a:spcPct val="115000"/>
              </a:lnSpc>
              <a:spcBef>
                <a:spcPts val="0"/>
              </a:spcBef>
              <a:spcAft>
                <a:spcPts val="0"/>
              </a:spcAft>
              <a:buClr>
                <a:schemeClr val="dk2"/>
              </a:buClr>
              <a:buSzPts val="2285"/>
              <a:buChar char="●"/>
              <a:defRPr sz="2285">
                <a:solidFill>
                  <a:schemeClr val="dk2"/>
                </a:solidFill>
              </a:defRPr>
            </a:lvl1pPr>
            <a:lvl2pPr indent="-341455" lvl="1" marL="914400">
              <a:lnSpc>
                <a:spcPct val="115000"/>
              </a:lnSpc>
              <a:spcBef>
                <a:spcPts val="0"/>
              </a:spcBef>
              <a:spcAft>
                <a:spcPts val="0"/>
              </a:spcAft>
              <a:buClr>
                <a:schemeClr val="dk2"/>
              </a:buClr>
              <a:buSzPts val="1777"/>
              <a:buChar char="○"/>
              <a:defRPr sz="1777">
                <a:solidFill>
                  <a:schemeClr val="dk2"/>
                </a:solidFill>
              </a:defRPr>
            </a:lvl2pPr>
            <a:lvl3pPr indent="-341455" lvl="2" marL="1371600">
              <a:lnSpc>
                <a:spcPct val="115000"/>
              </a:lnSpc>
              <a:spcBef>
                <a:spcPts val="0"/>
              </a:spcBef>
              <a:spcAft>
                <a:spcPts val="0"/>
              </a:spcAft>
              <a:buClr>
                <a:schemeClr val="dk2"/>
              </a:buClr>
              <a:buSzPts val="1777"/>
              <a:buChar char="■"/>
              <a:defRPr sz="1777">
                <a:solidFill>
                  <a:schemeClr val="dk2"/>
                </a:solidFill>
              </a:defRPr>
            </a:lvl3pPr>
            <a:lvl4pPr indent="-341455" lvl="3" marL="1828800">
              <a:lnSpc>
                <a:spcPct val="115000"/>
              </a:lnSpc>
              <a:spcBef>
                <a:spcPts val="0"/>
              </a:spcBef>
              <a:spcAft>
                <a:spcPts val="0"/>
              </a:spcAft>
              <a:buClr>
                <a:schemeClr val="dk2"/>
              </a:buClr>
              <a:buSzPts val="1777"/>
              <a:buChar char="●"/>
              <a:defRPr sz="1777">
                <a:solidFill>
                  <a:schemeClr val="dk2"/>
                </a:solidFill>
              </a:defRPr>
            </a:lvl4pPr>
            <a:lvl5pPr indent="-341455" lvl="4" marL="2286000">
              <a:lnSpc>
                <a:spcPct val="115000"/>
              </a:lnSpc>
              <a:spcBef>
                <a:spcPts val="0"/>
              </a:spcBef>
              <a:spcAft>
                <a:spcPts val="0"/>
              </a:spcAft>
              <a:buClr>
                <a:schemeClr val="dk2"/>
              </a:buClr>
              <a:buSzPts val="1777"/>
              <a:buChar char="○"/>
              <a:defRPr sz="1777">
                <a:solidFill>
                  <a:schemeClr val="dk2"/>
                </a:solidFill>
              </a:defRPr>
            </a:lvl5pPr>
            <a:lvl6pPr indent="-341455" lvl="5" marL="2743200">
              <a:lnSpc>
                <a:spcPct val="115000"/>
              </a:lnSpc>
              <a:spcBef>
                <a:spcPts val="0"/>
              </a:spcBef>
              <a:spcAft>
                <a:spcPts val="0"/>
              </a:spcAft>
              <a:buClr>
                <a:schemeClr val="dk2"/>
              </a:buClr>
              <a:buSzPts val="1777"/>
              <a:buChar char="■"/>
              <a:defRPr sz="1777">
                <a:solidFill>
                  <a:schemeClr val="dk2"/>
                </a:solidFill>
              </a:defRPr>
            </a:lvl6pPr>
            <a:lvl7pPr indent="-341455" lvl="6" marL="3200400">
              <a:lnSpc>
                <a:spcPct val="115000"/>
              </a:lnSpc>
              <a:spcBef>
                <a:spcPts val="0"/>
              </a:spcBef>
              <a:spcAft>
                <a:spcPts val="0"/>
              </a:spcAft>
              <a:buClr>
                <a:schemeClr val="dk2"/>
              </a:buClr>
              <a:buSzPts val="1777"/>
              <a:buChar char="●"/>
              <a:defRPr sz="1777">
                <a:solidFill>
                  <a:schemeClr val="dk2"/>
                </a:solidFill>
              </a:defRPr>
            </a:lvl7pPr>
            <a:lvl8pPr indent="-341455" lvl="7" marL="3657600">
              <a:lnSpc>
                <a:spcPct val="115000"/>
              </a:lnSpc>
              <a:spcBef>
                <a:spcPts val="0"/>
              </a:spcBef>
              <a:spcAft>
                <a:spcPts val="0"/>
              </a:spcAft>
              <a:buClr>
                <a:schemeClr val="dk2"/>
              </a:buClr>
              <a:buSzPts val="1777"/>
              <a:buChar char="○"/>
              <a:defRPr sz="1777">
                <a:solidFill>
                  <a:schemeClr val="dk2"/>
                </a:solidFill>
              </a:defRPr>
            </a:lvl8pPr>
            <a:lvl9pPr indent="-341455" lvl="8" marL="4114800">
              <a:lnSpc>
                <a:spcPct val="115000"/>
              </a:lnSpc>
              <a:spcBef>
                <a:spcPts val="0"/>
              </a:spcBef>
              <a:spcAft>
                <a:spcPts val="0"/>
              </a:spcAft>
              <a:buClr>
                <a:schemeClr val="dk2"/>
              </a:buClr>
              <a:buSzPts val="1777"/>
              <a:buChar char="■"/>
              <a:defRPr sz="1777">
                <a:solidFill>
                  <a:schemeClr val="dk2"/>
                </a:solidFill>
              </a:defRPr>
            </a:lvl9pPr>
          </a:lstStyle>
          <a:p/>
        </p:txBody>
      </p:sp>
      <p:sp>
        <p:nvSpPr>
          <p:cNvPr id="8" name="Google Shape;8;p1"/>
          <p:cNvSpPr txBox="1"/>
          <p:nvPr>
            <p:ph idx="12" type="sldNum"/>
          </p:nvPr>
        </p:nvSpPr>
        <p:spPr>
          <a:xfrm>
            <a:off x="9906772" y="6854072"/>
            <a:ext cx="641700" cy="578400"/>
          </a:xfrm>
          <a:prstGeom prst="rect">
            <a:avLst/>
          </a:prstGeom>
          <a:noFill/>
          <a:ln>
            <a:noFill/>
          </a:ln>
        </p:spPr>
        <p:txBody>
          <a:bodyPr anchorCtr="0" anchor="ctr" bIns="116050" lIns="116050" spcFirstLastPara="1" rIns="116050" wrap="square" tIns="116050">
            <a:normAutofit/>
          </a:bodyPr>
          <a:lstStyle>
            <a:lvl1pPr lvl="0" algn="r">
              <a:buNone/>
              <a:defRPr sz="1269">
                <a:solidFill>
                  <a:schemeClr val="dk2"/>
                </a:solidFill>
              </a:defRPr>
            </a:lvl1pPr>
            <a:lvl2pPr lvl="1" algn="r">
              <a:buNone/>
              <a:defRPr sz="1269">
                <a:solidFill>
                  <a:schemeClr val="dk2"/>
                </a:solidFill>
              </a:defRPr>
            </a:lvl2pPr>
            <a:lvl3pPr lvl="2" algn="r">
              <a:buNone/>
              <a:defRPr sz="1269">
                <a:solidFill>
                  <a:schemeClr val="dk2"/>
                </a:solidFill>
              </a:defRPr>
            </a:lvl3pPr>
            <a:lvl4pPr lvl="3" algn="r">
              <a:buNone/>
              <a:defRPr sz="1269">
                <a:solidFill>
                  <a:schemeClr val="dk2"/>
                </a:solidFill>
              </a:defRPr>
            </a:lvl4pPr>
            <a:lvl5pPr lvl="4" algn="r">
              <a:buNone/>
              <a:defRPr sz="1269">
                <a:solidFill>
                  <a:schemeClr val="dk2"/>
                </a:solidFill>
              </a:defRPr>
            </a:lvl5pPr>
            <a:lvl6pPr lvl="5" algn="r">
              <a:buNone/>
              <a:defRPr sz="1269">
                <a:solidFill>
                  <a:schemeClr val="dk2"/>
                </a:solidFill>
              </a:defRPr>
            </a:lvl6pPr>
            <a:lvl7pPr lvl="6" algn="r">
              <a:buNone/>
              <a:defRPr sz="1269">
                <a:solidFill>
                  <a:schemeClr val="dk2"/>
                </a:solidFill>
              </a:defRPr>
            </a:lvl7pPr>
            <a:lvl8pPr lvl="7" algn="r">
              <a:buNone/>
              <a:defRPr sz="1269">
                <a:solidFill>
                  <a:schemeClr val="dk2"/>
                </a:solidFill>
              </a:defRPr>
            </a:lvl8pPr>
            <a:lvl9pPr lvl="8" algn="r">
              <a:buNone/>
              <a:defRPr sz="1269">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4.png"/><Relationship Id="rId6"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5652000" y="162600"/>
            <a:ext cx="1410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100">
                <a:solidFill>
                  <a:srgbClr val="191B17"/>
                </a:solidFill>
                <a:latin typeface="Cormorant Garamond"/>
                <a:ea typeface="Cormorant Garamond"/>
                <a:cs typeface="Cormorant Garamond"/>
                <a:sym typeface="Cormorant Garamond"/>
              </a:rPr>
              <a:t>Special Wedding Edition</a:t>
            </a:r>
            <a:endParaRPr sz="1100">
              <a:solidFill>
                <a:srgbClr val="191B17"/>
              </a:solidFill>
              <a:latin typeface="Cormorant Garamond"/>
              <a:ea typeface="Cormorant Garamond"/>
              <a:cs typeface="Cormorant Garamond"/>
              <a:sym typeface="Cormorant Garamond"/>
            </a:endParaRPr>
          </a:p>
        </p:txBody>
      </p:sp>
      <p:cxnSp>
        <p:nvCxnSpPr>
          <p:cNvPr id="55" name="Google Shape;55;p13"/>
          <p:cNvCxnSpPr/>
          <p:nvPr/>
        </p:nvCxnSpPr>
        <p:spPr>
          <a:xfrm>
            <a:off x="5652000" y="441025"/>
            <a:ext cx="4770000" cy="0"/>
          </a:xfrm>
          <a:prstGeom prst="straightConnector1">
            <a:avLst/>
          </a:prstGeom>
          <a:noFill/>
          <a:ln cap="flat" cmpd="sng" w="9525">
            <a:solidFill>
              <a:srgbClr val="191B17"/>
            </a:solidFill>
            <a:prstDash val="solid"/>
            <a:round/>
            <a:headEnd len="med" w="med" type="none"/>
            <a:tailEnd len="med" w="med" type="none"/>
          </a:ln>
        </p:spPr>
      </p:cxnSp>
      <p:cxnSp>
        <p:nvCxnSpPr>
          <p:cNvPr id="56" name="Google Shape;56;p13"/>
          <p:cNvCxnSpPr/>
          <p:nvPr/>
        </p:nvCxnSpPr>
        <p:spPr>
          <a:xfrm>
            <a:off x="5652000" y="996850"/>
            <a:ext cx="4770000" cy="0"/>
          </a:xfrm>
          <a:prstGeom prst="straightConnector1">
            <a:avLst/>
          </a:prstGeom>
          <a:noFill/>
          <a:ln cap="flat" cmpd="sng" w="9525">
            <a:solidFill>
              <a:srgbClr val="191B17"/>
            </a:solidFill>
            <a:prstDash val="solid"/>
            <a:round/>
            <a:headEnd len="med" w="med" type="none"/>
            <a:tailEnd len="med" w="med" type="none"/>
          </a:ln>
        </p:spPr>
      </p:cxnSp>
      <p:sp>
        <p:nvSpPr>
          <p:cNvPr id="57" name="Google Shape;57;p13"/>
          <p:cNvSpPr txBox="1"/>
          <p:nvPr/>
        </p:nvSpPr>
        <p:spPr>
          <a:xfrm>
            <a:off x="9011700" y="162600"/>
            <a:ext cx="14103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1100">
                <a:solidFill>
                  <a:srgbClr val="191B17"/>
                </a:solidFill>
                <a:latin typeface="Cormorant Garamond"/>
                <a:ea typeface="Cormorant Garamond"/>
                <a:cs typeface="Cormorant Garamond"/>
                <a:sym typeface="Cormorant Garamond"/>
              </a:rPr>
              <a:t>September 20, 2027</a:t>
            </a:r>
            <a:endParaRPr sz="1100">
              <a:solidFill>
                <a:srgbClr val="191B17"/>
              </a:solidFill>
              <a:latin typeface="Cormorant Garamond"/>
              <a:ea typeface="Cormorant Garamond"/>
              <a:cs typeface="Cormorant Garamond"/>
              <a:sym typeface="Cormorant Garamond"/>
            </a:endParaRPr>
          </a:p>
        </p:txBody>
      </p:sp>
      <p:sp>
        <p:nvSpPr>
          <p:cNvPr id="58" name="Google Shape;58;p13"/>
          <p:cNvSpPr txBox="1"/>
          <p:nvPr/>
        </p:nvSpPr>
        <p:spPr>
          <a:xfrm>
            <a:off x="5652000" y="475895"/>
            <a:ext cx="4770000" cy="4926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3200">
                <a:solidFill>
                  <a:srgbClr val="191B17"/>
                </a:solidFill>
                <a:latin typeface="UnifrakturMaguntia"/>
                <a:ea typeface="UnifrakturMaguntia"/>
                <a:cs typeface="UnifrakturMaguntia"/>
                <a:sym typeface="UnifrakturMaguntia"/>
              </a:rPr>
              <a:t>The Love Times</a:t>
            </a:r>
            <a:endParaRPr sz="3200">
              <a:solidFill>
                <a:srgbClr val="191B17"/>
              </a:solidFill>
              <a:latin typeface="UnifrakturMaguntia"/>
              <a:ea typeface="UnifrakturMaguntia"/>
              <a:cs typeface="UnifrakturMaguntia"/>
              <a:sym typeface="UnifrakturMaguntia"/>
            </a:endParaRPr>
          </a:p>
        </p:txBody>
      </p:sp>
      <p:sp>
        <p:nvSpPr>
          <p:cNvPr id="59" name="Google Shape;59;p13"/>
          <p:cNvSpPr txBox="1"/>
          <p:nvPr/>
        </p:nvSpPr>
        <p:spPr>
          <a:xfrm>
            <a:off x="5652000" y="996155"/>
            <a:ext cx="4770000" cy="6618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4300">
                <a:solidFill>
                  <a:srgbClr val="191B17"/>
                </a:solidFill>
                <a:latin typeface="Cormorant Garamond SemiBold"/>
                <a:ea typeface="Cormorant Garamond SemiBold"/>
                <a:cs typeface="Cormorant Garamond SemiBold"/>
                <a:sym typeface="Cormorant Garamond SemiBold"/>
              </a:rPr>
              <a:t>EMILY &amp; MICHAEL</a:t>
            </a:r>
            <a:endParaRPr sz="4300">
              <a:solidFill>
                <a:srgbClr val="191B17"/>
              </a:solidFill>
              <a:latin typeface="Cormorant Garamond SemiBold"/>
              <a:ea typeface="Cormorant Garamond SemiBold"/>
              <a:cs typeface="Cormorant Garamond SemiBold"/>
              <a:sym typeface="Cormorant Garamond SemiBold"/>
            </a:endParaRPr>
          </a:p>
        </p:txBody>
      </p:sp>
      <p:sp>
        <p:nvSpPr>
          <p:cNvPr id="60" name="Google Shape;60;p13"/>
          <p:cNvSpPr txBox="1"/>
          <p:nvPr/>
        </p:nvSpPr>
        <p:spPr>
          <a:xfrm>
            <a:off x="5652000" y="1623405"/>
            <a:ext cx="4770000" cy="3387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i="1" lang="en" sz="2200">
                <a:solidFill>
                  <a:srgbClr val="191B17"/>
                </a:solidFill>
                <a:latin typeface="Cormorant Garamond"/>
                <a:ea typeface="Cormorant Garamond"/>
                <a:cs typeface="Cormorant Garamond"/>
                <a:sym typeface="Cormorant Garamond"/>
              </a:rPr>
              <a:t>ARE GETTING MARRIED!</a:t>
            </a:r>
            <a:endParaRPr i="1" sz="2200">
              <a:solidFill>
                <a:srgbClr val="191B17"/>
              </a:solidFill>
              <a:latin typeface="Cormorant Garamond"/>
              <a:ea typeface="Cormorant Garamond"/>
              <a:cs typeface="Cormorant Garamond"/>
              <a:sym typeface="Cormorant Garamond"/>
            </a:endParaRPr>
          </a:p>
        </p:txBody>
      </p:sp>
      <p:cxnSp>
        <p:nvCxnSpPr>
          <p:cNvPr id="61" name="Google Shape;61;p13"/>
          <p:cNvCxnSpPr/>
          <p:nvPr/>
        </p:nvCxnSpPr>
        <p:spPr>
          <a:xfrm>
            <a:off x="5652000" y="2032400"/>
            <a:ext cx="4770000" cy="0"/>
          </a:xfrm>
          <a:prstGeom prst="straightConnector1">
            <a:avLst/>
          </a:prstGeom>
          <a:noFill/>
          <a:ln cap="flat" cmpd="sng" w="28575">
            <a:solidFill>
              <a:srgbClr val="191B17"/>
            </a:solidFill>
            <a:prstDash val="solid"/>
            <a:round/>
            <a:headEnd len="med" w="med" type="none"/>
            <a:tailEnd len="med" w="med" type="none"/>
          </a:ln>
        </p:spPr>
      </p:cxnSp>
      <p:pic>
        <p:nvPicPr>
          <p:cNvPr id="62" name="Google Shape;62;p13" title="Photo 1.png"/>
          <p:cNvPicPr preferRelativeResize="0"/>
          <p:nvPr/>
        </p:nvPicPr>
        <p:blipFill>
          <a:blip r:embed="rId3">
            <a:alphaModFix/>
          </a:blip>
          <a:stretch>
            <a:fillRect/>
          </a:stretch>
        </p:blipFill>
        <p:spPr>
          <a:xfrm>
            <a:off x="5652001" y="2202063"/>
            <a:ext cx="4770002" cy="4539426"/>
          </a:xfrm>
          <a:prstGeom prst="rect">
            <a:avLst/>
          </a:prstGeom>
          <a:noFill/>
          <a:ln>
            <a:noFill/>
          </a:ln>
        </p:spPr>
      </p:pic>
      <p:cxnSp>
        <p:nvCxnSpPr>
          <p:cNvPr id="63" name="Google Shape;63;p13"/>
          <p:cNvCxnSpPr/>
          <p:nvPr/>
        </p:nvCxnSpPr>
        <p:spPr>
          <a:xfrm>
            <a:off x="5652000" y="7284981"/>
            <a:ext cx="4770000" cy="0"/>
          </a:xfrm>
          <a:prstGeom prst="straightConnector1">
            <a:avLst/>
          </a:prstGeom>
          <a:noFill/>
          <a:ln cap="flat" cmpd="sng" w="28575">
            <a:solidFill>
              <a:srgbClr val="191B17"/>
            </a:solidFill>
            <a:prstDash val="solid"/>
            <a:round/>
            <a:headEnd len="med" w="med" type="none"/>
            <a:tailEnd len="med" w="med" type="none"/>
          </a:ln>
        </p:spPr>
      </p:cxnSp>
      <p:sp>
        <p:nvSpPr>
          <p:cNvPr id="64" name="Google Shape;64;p13"/>
          <p:cNvSpPr txBox="1"/>
          <p:nvPr/>
        </p:nvSpPr>
        <p:spPr>
          <a:xfrm>
            <a:off x="5652000" y="6867162"/>
            <a:ext cx="4770000" cy="2154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700">
                <a:solidFill>
                  <a:srgbClr val="191B17"/>
                </a:solidFill>
                <a:latin typeface="Cormorant Garamond SemiBold"/>
                <a:ea typeface="Cormorant Garamond SemiBold"/>
                <a:cs typeface="Cormorant Garamond SemiBold"/>
                <a:sym typeface="Cormorant Garamond SemiBold"/>
              </a:rPr>
              <a:t>The long-awaited day has finally arrived — Emily Johnson and Michael Carter are saying “I do.” Surrounded by family, friends, and all the people who have been part of their journey, the couple is ready to celebrate their love story in grand style.</a:t>
            </a:r>
            <a:endParaRPr sz="700">
              <a:solidFill>
                <a:srgbClr val="191B17"/>
              </a:solidFill>
              <a:latin typeface="Cormorant Garamond SemiBold"/>
              <a:ea typeface="Cormorant Garamond SemiBold"/>
              <a:cs typeface="Cormorant Garamond SemiBold"/>
              <a:sym typeface="Cormorant Garamond SemiBold"/>
            </a:endParaRPr>
          </a:p>
        </p:txBody>
      </p:sp>
      <p:sp>
        <p:nvSpPr>
          <p:cNvPr id="65" name="Google Shape;65;p13"/>
          <p:cNvSpPr txBox="1"/>
          <p:nvPr/>
        </p:nvSpPr>
        <p:spPr>
          <a:xfrm>
            <a:off x="270000" y="162600"/>
            <a:ext cx="15807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100">
                <a:solidFill>
                  <a:srgbClr val="191B17"/>
                </a:solidFill>
                <a:latin typeface="Cormorant Garamond"/>
                <a:ea typeface="Cormorant Garamond"/>
                <a:cs typeface="Cormorant Garamond"/>
                <a:sym typeface="Cormorant Garamond"/>
              </a:rPr>
              <a:t>Special Wedding Edition</a:t>
            </a:r>
            <a:endParaRPr sz="1100">
              <a:solidFill>
                <a:srgbClr val="191B17"/>
              </a:solidFill>
              <a:latin typeface="Cormorant Garamond"/>
              <a:ea typeface="Cormorant Garamond"/>
              <a:cs typeface="Cormorant Garamond"/>
              <a:sym typeface="Cormorant Garamond"/>
            </a:endParaRPr>
          </a:p>
        </p:txBody>
      </p:sp>
      <p:cxnSp>
        <p:nvCxnSpPr>
          <p:cNvPr id="66" name="Google Shape;66;p13"/>
          <p:cNvCxnSpPr/>
          <p:nvPr/>
        </p:nvCxnSpPr>
        <p:spPr>
          <a:xfrm>
            <a:off x="270000" y="441025"/>
            <a:ext cx="4770000" cy="0"/>
          </a:xfrm>
          <a:prstGeom prst="straightConnector1">
            <a:avLst/>
          </a:prstGeom>
          <a:noFill/>
          <a:ln cap="flat" cmpd="sng" w="9525">
            <a:solidFill>
              <a:srgbClr val="191B17"/>
            </a:solidFill>
            <a:prstDash val="solid"/>
            <a:round/>
            <a:headEnd len="med" w="med" type="none"/>
            <a:tailEnd len="med" w="med" type="none"/>
          </a:ln>
        </p:spPr>
      </p:cxnSp>
      <p:sp>
        <p:nvSpPr>
          <p:cNvPr id="67" name="Google Shape;67;p13"/>
          <p:cNvSpPr txBox="1"/>
          <p:nvPr/>
        </p:nvSpPr>
        <p:spPr>
          <a:xfrm>
            <a:off x="3629700" y="162600"/>
            <a:ext cx="14103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1100">
                <a:solidFill>
                  <a:srgbClr val="191B17"/>
                </a:solidFill>
                <a:latin typeface="Cormorant Garamond"/>
                <a:ea typeface="Cormorant Garamond"/>
                <a:cs typeface="Cormorant Garamond"/>
                <a:sym typeface="Cormorant Garamond"/>
              </a:rPr>
              <a:t>September 20, 2027</a:t>
            </a:r>
            <a:endParaRPr sz="1100">
              <a:solidFill>
                <a:srgbClr val="191B17"/>
              </a:solidFill>
              <a:latin typeface="Cormorant Garamond"/>
              <a:ea typeface="Cormorant Garamond"/>
              <a:cs typeface="Cormorant Garamond"/>
              <a:sym typeface="Cormorant Garamond"/>
            </a:endParaRPr>
          </a:p>
        </p:txBody>
      </p:sp>
      <p:sp>
        <p:nvSpPr>
          <p:cNvPr id="68" name="Google Shape;68;p13"/>
          <p:cNvSpPr txBox="1"/>
          <p:nvPr/>
        </p:nvSpPr>
        <p:spPr>
          <a:xfrm>
            <a:off x="270000" y="520796"/>
            <a:ext cx="4770000" cy="3849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 sz="2500">
                <a:solidFill>
                  <a:srgbClr val="191B17"/>
                </a:solidFill>
                <a:latin typeface="Cormorant Garamond SemiBold"/>
                <a:ea typeface="Cormorant Garamond SemiBold"/>
                <a:cs typeface="Cormorant Garamond SemiBold"/>
                <a:sym typeface="Cormorant Garamond SemiBold"/>
              </a:rPr>
              <a:t>LOVE STORY FEATURE ARTICLE</a:t>
            </a:r>
            <a:endParaRPr sz="2500">
              <a:solidFill>
                <a:srgbClr val="191B17"/>
              </a:solidFill>
              <a:latin typeface="Cormorant Garamond SemiBold"/>
              <a:ea typeface="Cormorant Garamond SemiBold"/>
              <a:cs typeface="Cormorant Garamond SemiBold"/>
              <a:sym typeface="Cormorant Garamond SemiBold"/>
            </a:endParaRPr>
          </a:p>
        </p:txBody>
      </p:sp>
      <p:pic>
        <p:nvPicPr>
          <p:cNvPr id="69" name="Google Shape;69;p13" title="Photo 2.png"/>
          <p:cNvPicPr preferRelativeResize="0"/>
          <p:nvPr/>
        </p:nvPicPr>
        <p:blipFill>
          <a:blip r:embed="rId4">
            <a:alphaModFix/>
          </a:blip>
          <a:stretch>
            <a:fillRect/>
          </a:stretch>
        </p:blipFill>
        <p:spPr>
          <a:xfrm>
            <a:off x="270000" y="1094700"/>
            <a:ext cx="2271901" cy="3974754"/>
          </a:xfrm>
          <a:prstGeom prst="rect">
            <a:avLst/>
          </a:prstGeom>
          <a:noFill/>
          <a:ln>
            <a:noFill/>
          </a:ln>
        </p:spPr>
      </p:pic>
      <p:sp>
        <p:nvSpPr>
          <p:cNvPr id="70" name="Google Shape;70;p13"/>
          <p:cNvSpPr txBox="1"/>
          <p:nvPr/>
        </p:nvSpPr>
        <p:spPr>
          <a:xfrm>
            <a:off x="2768150" y="1061473"/>
            <a:ext cx="2271900" cy="5817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2100">
                <a:solidFill>
                  <a:srgbClr val="191B17"/>
                </a:solidFill>
                <a:latin typeface="Cormorant Garamond"/>
                <a:ea typeface="Cormorant Garamond"/>
                <a:cs typeface="Cormorant Garamond"/>
                <a:sym typeface="Cormorant Garamond"/>
              </a:rPr>
              <a:t>Would you like some coffee?</a:t>
            </a:r>
            <a:endParaRPr sz="2100">
              <a:solidFill>
                <a:srgbClr val="191B17"/>
              </a:solidFill>
              <a:latin typeface="Cormorant Garamond"/>
              <a:ea typeface="Cormorant Garamond"/>
              <a:cs typeface="Cormorant Garamond"/>
              <a:sym typeface="Cormorant Garamond"/>
            </a:endParaRPr>
          </a:p>
        </p:txBody>
      </p:sp>
      <p:sp>
        <p:nvSpPr>
          <p:cNvPr id="71" name="Google Shape;71;p13"/>
          <p:cNvSpPr txBox="1"/>
          <p:nvPr/>
        </p:nvSpPr>
        <p:spPr>
          <a:xfrm>
            <a:off x="2768150" y="1773992"/>
            <a:ext cx="2271900" cy="3648000"/>
          </a:xfrm>
          <a:prstGeom prst="rect">
            <a:avLst/>
          </a:prstGeom>
          <a:noFill/>
          <a:ln>
            <a:noFill/>
          </a:ln>
        </p:spPr>
        <p:txBody>
          <a:bodyPr anchorCtr="0" anchor="t" bIns="0" lIns="0" spcFirstLastPara="1" rIns="0" wrap="square" tIns="0">
            <a:spAutoFit/>
          </a:bodyPr>
          <a:lstStyle/>
          <a:p>
            <a:pPr indent="0" lvl="0" marL="0" rtl="0" algn="just">
              <a:lnSpc>
                <a:spcPct val="115000"/>
              </a:lnSpc>
              <a:spcBef>
                <a:spcPts val="1200"/>
              </a:spcBef>
              <a:spcAft>
                <a:spcPts val="0"/>
              </a:spcAft>
              <a:buClr>
                <a:schemeClr val="dk1"/>
              </a:buClr>
              <a:buSzPts val="1100"/>
              <a:buFont typeface="Arial"/>
              <a:buNone/>
            </a:pPr>
            <a:r>
              <a:rPr lang="en" sz="1000">
                <a:solidFill>
                  <a:srgbClr val="191B17"/>
                </a:solidFill>
                <a:latin typeface="Cormorant Garamond SemiBold"/>
                <a:ea typeface="Cormorant Garamond SemiBold"/>
                <a:cs typeface="Cormorant Garamond SemiBold"/>
                <a:sym typeface="Cormorant Garamond SemiBold"/>
              </a:rPr>
              <a:t>It all started on a quiet Tuesday evening in the university library. Emily was buried in art history books, while Michael was struggling to fix a stubborn coding problem. Their eyes met over the hum of computers and the rustle of papers. A simple offer — “Would you like some coffee?” — turned into hours of conversation that night.</a:t>
            </a:r>
            <a:endParaRPr sz="1000">
              <a:solidFill>
                <a:srgbClr val="191B17"/>
              </a:solidFill>
              <a:latin typeface="Cormorant Garamond SemiBold"/>
              <a:ea typeface="Cormorant Garamond SemiBold"/>
              <a:cs typeface="Cormorant Garamond SemiBold"/>
              <a:sym typeface="Cormorant Garamond SemiBold"/>
            </a:endParaRPr>
          </a:p>
          <a:p>
            <a:pPr indent="0" lvl="0" marL="0" rtl="0" algn="just">
              <a:lnSpc>
                <a:spcPct val="115000"/>
              </a:lnSpc>
              <a:spcBef>
                <a:spcPts val="1200"/>
              </a:spcBef>
              <a:spcAft>
                <a:spcPts val="0"/>
              </a:spcAft>
              <a:buClr>
                <a:schemeClr val="dk1"/>
              </a:buClr>
              <a:buSzPts val="1100"/>
              <a:buFont typeface="Arial"/>
              <a:buNone/>
            </a:pPr>
            <a:r>
              <a:rPr lang="en" sz="1000">
                <a:solidFill>
                  <a:srgbClr val="191B17"/>
                </a:solidFill>
                <a:latin typeface="Cormorant Garamond SemiBold"/>
                <a:ea typeface="Cormorant Garamond SemiBold"/>
                <a:cs typeface="Cormorant Garamond SemiBold"/>
                <a:sym typeface="Cormorant Garamond SemiBold"/>
              </a:rPr>
              <a:t>From that moment, their story unfolded across city streets, airports, and countless shared adventures. They traveled to Italy, where Emily fell in love with Renaissance art and Michael learned to order gelato in perfect Italian. They hiked mountains in Colorado, watched sunsets on quiet beaches, and laughed through rainy days when nothing went as planned. They knew their journey was just beginning.</a:t>
            </a:r>
            <a:endParaRPr sz="1000">
              <a:solidFill>
                <a:srgbClr val="191B17"/>
              </a:solidFill>
              <a:latin typeface="Cormorant Garamond SemiBold"/>
              <a:ea typeface="Cormorant Garamond SemiBold"/>
              <a:cs typeface="Cormorant Garamond SemiBold"/>
              <a:sym typeface="Cormorant Garamond SemiBold"/>
            </a:endParaRPr>
          </a:p>
          <a:p>
            <a:pPr indent="0" lvl="0" marL="0" rtl="0" algn="just">
              <a:lnSpc>
                <a:spcPct val="115000"/>
              </a:lnSpc>
              <a:spcBef>
                <a:spcPts val="1200"/>
              </a:spcBef>
              <a:spcAft>
                <a:spcPts val="0"/>
              </a:spcAft>
              <a:buNone/>
            </a:pPr>
            <a:r>
              <a:t/>
            </a:r>
            <a:endParaRPr sz="1000">
              <a:solidFill>
                <a:srgbClr val="191B17"/>
              </a:solidFill>
              <a:latin typeface="Cormorant Garamond SemiBold"/>
              <a:ea typeface="Cormorant Garamond SemiBold"/>
              <a:cs typeface="Cormorant Garamond SemiBold"/>
              <a:sym typeface="Cormorant Garamond SemiBold"/>
            </a:endParaRPr>
          </a:p>
        </p:txBody>
      </p:sp>
      <p:cxnSp>
        <p:nvCxnSpPr>
          <p:cNvPr id="72" name="Google Shape;72;p13"/>
          <p:cNvCxnSpPr/>
          <p:nvPr/>
        </p:nvCxnSpPr>
        <p:spPr>
          <a:xfrm>
            <a:off x="270000" y="5232975"/>
            <a:ext cx="4770000" cy="0"/>
          </a:xfrm>
          <a:prstGeom prst="straightConnector1">
            <a:avLst/>
          </a:prstGeom>
          <a:noFill/>
          <a:ln cap="flat" cmpd="sng" w="9525">
            <a:solidFill>
              <a:srgbClr val="191B17"/>
            </a:solidFill>
            <a:prstDash val="solid"/>
            <a:round/>
            <a:headEnd len="med" w="med" type="none"/>
            <a:tailEnd len="med" w="med" type="none"/>
          </a:ln>
        </p:spPr>
      </p:cxnSp>
      <p:sp>
        <p:nvSpPr>
          <p:cNvPr id="73" name="Google Shape;73;p13"/>
          <p:cNvSpPr txBox="1"/>
          <p:nvPr/>
        </p:nvSpPr>
        <p:spPr>
          <a:xfrm>
            <a:off x="270000" y="5374347"/>
            <a:ext cx="22719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2100">
                <a:solidFill>
                  <a:srgbClr val="191B17"/>
                </a:solidFill>
                <a:latin typeface="Cormorant Garamond"/>
                <a:ea typeface="Cormorant Garamond"/>
                <a:cs typeface="Cormorant Garamond"/>
                <a:sym typeface="Cormorant Garamond"/>
              </a:rPr>
              <a:t>EMILY JOHNSON</a:t>
            </a:r>
            <a:endParaRPr sz="2100">
              <a:solidFill>
                <a:srgbClr val="191B17"/>
              </a:solidFill>
              <a:latin typeface="Cormorant Garamond"/>
              <a:ea typeface="Cormorant Garamond"/>
              <a:cs typeface="Cormorant Garamond"/>
              <a:sym typeface="Cormorant Garamond"/>
            </a:endParaRPr>
          </a:p>
        </p:txBody>
      </p:sp>
      <p:sp>
        <p:nvSpPr>
          <p:cNvPr id="74" name="Google Shape;74;p13"/>
          <p:cNvSpPr txBox="1"/>
          <p:nvPr/>
        </p:nvSpPr>
        <p:spPr>
          <a:xfrm>
            <a:off x="270000" y="5777180"/>
            <a:ext cx="2271900" cy="1339200"/>
          </a:xfrm>
          <a:prstGeom prst="rect">
            <a:avLst/>
          </a:prstGeom>
          <a:noFill/>
          <a:ln>
            <a:noFill/>
          </a:ln>
        </p:spPr>
        <p:txBody>
          <a:bodyPr anchorCtr="0" anchor="t" bIns="0" lIns="0" spcFirstLastPara="1" rIns="0" wrap="square" tIns="0">
            <a:spAutoFit/>
          </a:bodyPr>
          <a:lstStyle/>
          <a:p>
            <a:pPr indent="0" lvl="0" marL="0" rtl="0" algn="just">
              <a:lnSpc>
                <a:spcPct val="110000"/>
              </a:lnSpc>
              <a:spcBef>
                <a:spcPts val="0"/>
              </a:spcBef>
              <a:spcAft>
                <a:spcPts val="0"/>
              </a:spcAft>
              <a:buNone/>
            </a:pPr>
            <a:r>
              <a:rPr lang="en" sz="1000">
                <a:solidFill>
                  <a:srgbClr val="191B17"/>
                </a:solidFill>
                <a:latin typeface="Cormorant Garamond SemiBold"/>
                <a:ea typeface="Cormorant Garamond SemiBold"/>
                <a:cs typeface="Cormorant Garamond SemiBold"/>
                <a:sym typeface="Cormorant Garamond SemiBold"/>
              </a:rPr>
              <a:t>Emily is an art historian with a passion for paintings, museums, and preserving stories from the past. She has always been known for her kind heart, endless curiosity, and creative spirit. Her friends describe her as the one who will always notice the beauty in small things — whether it’s a delicate flower or a hidden detail in a painting.</a:t>
            </a:r>
            <a:endParaRPr sz="1000">
              <a:solidFill>
                <a:srgbClr val="191B17"/>
              </a:solidFill>
              <a:latin typeface="Cormorant Garamond SemiBold"/>
              <a:ea typeface="Cormorant Garamond SemiBold"/>
              <a:cs typeface="Cormorant Garamond SemiBold"/>
              <a:sym typeface="Cormorant Garamond SemiBold"/>
            </a:endParaRPr>
          </a:p>
        </p:txBody>
      </p:sp>
      <p:sp>
        <p:nvSpPr>
          <p:cNvPr id="75" name="Google Shape;75;p13"/>
          <p:cNvSpPr txBox="1"/>
          <p:nvPr/>
        </p:nvSpPr>
        <p:spPr>
          <a:xfrm>
            <a:off x="2765700" y="5374350"/>
            <a:ext cx="2402400" cy="2910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2100">
                <a:solidFill>
                  <a:srgbClr val="191B17"/>
                </a:solidFill>
                <a:latin typeface="Cormorant Garamond"/>
                <a:ea typeface="Cormorant Garamond"/>
                <a:cs typeface="Cormorant Garamond"/>
                <a:sym typeface="Cormorant Garamond"/>
              </a:rPr>
              <a:t>MICHAEL CARTER</a:t>
            </a:r>
            <a:endParaRPr sz="2100">
              <a:solidFill>
                <a:srgbClr val="191B17"/>
              </a:solidFill>
              <a:latin typeface="Cormorant Garamond"/>
              <a:ea typeface="Cormorant Garamond"/>
              <a:cs typeface="Cormorant Garamond"/>
              <a:sym typeface="Cormorant Garamond"/>
            </a:endParaRPr>
          </a:p>
        </p:txBody>
      </p:sp>
      <p:sp>
        <p:nvSpPr>
          <p:cNvPr id="76" name="Google Shape;76;p13"/>
          <p:cNvSpPr txBox="1"/>
          <p:nvPr/>
        </p:nvSpPr>
        <p:spPr>
          <a:xfrm>
            <a:off x="2765700" y="5777180"/>
            <a:ext cx="2271900" cy="1339200"/>
          </a:xfrm>
          <a:prstGeom prst="rect">
            <a:avLst/>
          </a:prstGeom>
          <a:noFill/>
          <a:ln>
            <a:noFill/>
          </a:ln>
        </p:spPr>
        <p:txBody>
          <a:bodyPr anchorCtr="0" anchor="t" bIns="0" lIns="0" spcFirstLastPara="1" rIns="0" wrap="square" tIns="0">
            <a:spAutoFit/>
          </a:bodyPr>
          <a:lstStyle/>
          <a:p>
            <a:pPr indent="0" lvl="0" marL="0" rtl="0" algn="just">
              <a:lnSpc>
                <a:spcPct val="110000"/>
              </a:lnSpc>
              <a:spcBef>
                <a:spcPts val="0"/>
              </a:spcBef>
              <a:spcAft>
                <a:spcPts val="0"/>
              </a:spcAft>
              <a:buNone/>
            </a:pPr>
            <a:r>
              <a:rPr lang="en" sz="1000">
                <a:solidFill>
                  <a:srgbClr val="191B17"/>
                </a:solidFill>
                <a:latin typeface="Cormorant Garamond SemiBold"/>
                <a:ea typeface="Cormorant Garamond SemiBold"/>
                <a:cs typeface="Cormorant Garamond SemiBold"/>
                <a:sym typeface="Cormorant Garamond SemiBold"/>
              </a:rPr>
              <a:t>Michael is a dedicated software engineer who thrives on solving problems and building things from scratch. He loves hiking and discovering new places. He is steady and brings balance to Emily’s creative whirlwind. His sense of humor spirit are what made Emily fall in love with him from the very beginning.</a:t>
            </a:r>
            <a:endParaRPr sz="1000">
              <a:solidFill>
                <a:srgbClr val="191B17"/>
              </a:solidFill>
              <a:latin typeface="Cormorant Garamond SemiBold"/>
              <a:ea typeface="Cormorant Garamond SemiBold"/>
              <a:cs typeface="Cormorant Garamond SemiBold"/>
              <a:sym typeface="Cormorant Garamond SemiBold"/>
            </a:endParaRPr>
          </a:p>
        </p:txBody>
      </p:sp>
      <p:cxnSp>
        <p:nvCxnSpPr>
          <p:cNvPr id="77" name="Google Shape;77;p13"/>
          <p:cNvCxnSpPr/>
          <p:nvPr/>
        </p:nvCxnSpPr>
        <p:spPr>
          <a:xfrm>
            <a:off x="270000" y="7284981"/>
            <a:ext cx="4770000" cy="0"/>
          </a:xfrm>
          <a:prstGeom prst="straightConnector1">
            <a:avLst/>
          </a:prstGeom>
          <a:noFill/>
          <a:ln cap="flat" cmpd="sng" w="28575">
            <a:solidFill>
              <a:srgbClr val="191B17"/>
            </a:solidFill>
            <a:prstDash val="solid"/>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4"/>
          <p:cNvSpPr txBox="1"/>
          <p:nvPr/>
        </p:nvSpPr>
        <p:spPr>
          <a:xfrm>
            <a:off x="5652000" y="162600"/>
            <a:ext cx="14103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100">
                <a:solidFill>
                  <a:srgbClr val="191B17"/>
                </a:solidFill>
                <a:latin typeface="Cormorant Garamond"/>
                <a:ea typeface="Cormorant Garamond"/>
                <a:cs typeface="Cormorant Garamond"/>
                <a:sym typeface="Cormorant Garamond"/>
              </a:rPr>
              <a:t>Special Wedding Edition</a:t>
            </a:r>
            <a:endParaRPr sz="1100">
              <a:solidFill>
                <a:srgbClr val="191B17"/>
              </a:solidFill>
              <a:latin typeface="Cormorant Garamond"/>
              <a:ea typeface="Cormorant Garamond"/>
              <a:cs typeface="Cormorant Garamond"/>
              <a:sym typeface="Cormorant Garamond"/>
            </a:endParaRPr>
          </a:p>
        </p:txBody>
      </p:sp>
      <p:cxnSp>
        <p:nvCxnSpPr>
          <p:cNvPr id="83" name="Google Shape;83;p14"/>
          <p:cNvCxnSpPr/>
          <p:nvPr/>
        </p:nvCxnSpPr>
        <p:spPr>
          <a:xfrm>
            <a:off x="5652000" y="441025"/>
            <a:ext cx="4770000" cy="0"/>
          </a:xfrm>
          <a:prstGeom prst="straightConnector1">
            <a:avLst/>
          </a:prstGeom>
          <a:noFill/>
          <a:ln cap="flat" cmpd="sng" w="9525">
            <a:solidFill>
              <a:srgbClr val="191B17"/>
            </a:solidFill>
            <a:prstDash val="solid"/>
            <a:round/>
            <a:headEnd len="med" w="med" type="none"/>
            <a:tailEnd len="med" w="med" type="none"/>
          </a:ln>
        </p:spPr>
      </p:cxnSp>
      <p:sp>
        <p:nvSpPr>
          <p:cNvPr id="84" name="Google Shape;84;p14"/>
          <p:cNvSpPr txBox="1"/>
          <p:nvPr/>
        </p:nvSpPr>
        <p:spPr>
          <a:xfrm>
            <a:off x="9011700" y="162600"/>
            <a:ext cx="14103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1100">
                <a:solidFill>
                  <a:srgbClr val="191B17"/>
                </a:solidFill>
                <a:latin typeface="Cormorant Garamond"/>
                <a:ea typeface="Cormorant Garamond"/>
                <a:cs typeface="Cormorant Garamond"/>
                <a:sym typeface="Cormorant Garamond"/>
              </a:rPr>
              <a:t>September 20, 2027</a:t>
            </a:r>
            <a:endParaRPr sz="1100">
              <a:solidFill>
                <a:srgbClr val="191B17"/>
              </a:solidFill>
              <a:latin typeface="Cormorant Garamond"/>
              <a:ea typeface="Cormorant Garamond"/>
              <a:cs typeface="Cormorant Garamond"/>
              <a:sym typeface="Cormorant Garamond"/>
            </a:endParaRPr>
          </a:p>
        </p:txBody>
      </p:sp>
      <p:cxnSp>
        <p:nvCxnSpPr>
          <p:cNvPr id="85" name="Google Shape;85;p14"/>
          <p:cNvCxnSpPr/>
          <p:nvPr/>
        </p:nvCxnSpPr>
        <p:spPr>
          <a:xfrm>
            <a:off x="5652000" y="7284981"/>
            <a:ext cx="4770000" cy="0"/>
          </a:xfrm>
          <a:prstGeom prst="straightConnector1">
            <a:avLst/>
          </a:prstGeom>
          <a:noFill/>
          <a:ln cap="flat" cmpd="sng" w="28575">
            <a:solidFill>
              <a:srgbClr val="191B17"/>
            </a:solidFill>
            <a:prstDash val="solid"/>
            <a:round/>
            <a:headEnd len="med" w="med" type="none"/>
            <a:tailEnd len="med" w="med" type="none"/>
          </a:ln>
        </p:spPr>
      </p:cxnSp>
      <p:sp>
        <p:nvSpPr>
          <p:cNvPr id="86" name="Google Shape;86;p14"/>
          <p:cNvSpPr txBox="1"/>
          <p:nvPr/>
        </p:nvSpPr>
        <p:spPr>
          <a:xfrm>
            <a:off x="270000" y="162600"/>
            <a:ext cx="1580700" cy="1692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en" sz="1100">
                <a:solidFill>
                  <a:srgbClr val="191B17"/>
                </a:solidFill>
                <a:latin typeface="Cormorant Garamond"/>
                <a:ea typeface="Cormorant Garamond"/>
                <a:cs typeface="Cormorant Garamond"/>
                <a:sym typeface="Cormorant Garamond"/>
              </a:rPr>
              <a:t>Special Wedding Edition</a:t>
            </a:r>
            <a:endParaRPr sz="1100">
              <a:solidFill>
                <a:srgbClr val="191B17"/>
              </a:solidFill>
              <a:latin typeface="Cormorant Garamond"/>
              <a:ea typeface="Cormorant Garamond"/>
              <a:cs typeface="Cormorant Garamond"/>
              <a:sym typeface="Cormorant Garamond"/>
            </a:endParaRPr>
          </a:p>
        </p:txBody>
      </p:sp>
      <p:cxnSp>
        <p:nvCxnSpPr>
          <p:cNvPr id="87" name="Google Shape;87;p14"/>
          <p:cNvCxnSpPr/>
          <p:nvPr/>
        </p:nvCxnSpPr>
        <p:spPr>
          <a:xfrm>
            <a:off x="270000" y="441025"/>
            <a:ext cx="4770000" cy="0"/>
          </a:xfrm>
          <a:prstGeom prst="straightConnector1">
            <a:avLst/>
          </a:prstGeom>
          <a:noFill/>
          <a:ln cap="flat" cmpd="sng" w="9525">
            <a:solidFill>
              <a:srgbClr val="191B17"/>
            </a:solidFill>
            <a:prstDash val="solid"/>
            <a:round/>
            <a:headEnd len="med" w="med" type="none"/>
            <a:tailEnd len="med" w="med" type="none"/>
          </a:ln>
        </p:spPr>
      </p:cxnSp>
      <p:sp>
        <p:nvSpPr>
          <p:cNvPr id="88" name="Google Shape;88;p14"/>
          <p:cNvSpPr txBox="1"/>
          <p:nvPr/>
        </p:nvSpPr>
        <p:spPr>
          <a:xfrm>
            <a:off x="3629700" y="162600"/>
            <a:ext cx="1410300" cy="169200"/>
          </a:xfrm>
          <a:prstGeom prst="rect">
            <a:avLst/>
          </a:prstGeom>
          <a:noFill/>
          <a:ln>
            <a:noFill/>
          </a:ln>
        </p:spPr>
        <p:txBody>
          <a:bodyPr anchorCtr="0" anchor="t" bIns="0" lIns="0" spcFirstLastPara="1" rIns="0" wrap="square" tIns="0">
            <a:spAutoFit/>
          </a:bodyPr>
          <a:lstStyle/>
          <a:p>
            <a:pPr indent="0" lvl="0" marL="0" rtl="0" algn="r">
              <a:spcBef>
                <a:spcPts val="0"/>
              </a:spcBef>
              <a:spcAft>
                <a:spcPts val="0"/>
              </a:spcAft>
              <a:buNone/>
            </a:pPr>
            <a:r>
              <a:rPr lang="en" sz="1100">
                <a:solidFill>
                  <a:srgbClr val="191B17"/>
                </a:solidFill>
                <a:latin typeface="Cormorant Garamond"/>
                <a:ea typeface="Cormorant Garamond"/>
                <a:cs typeface="Cormorant Garamond"/>
                <a:sym typeface="Cormorant Garamond"/>
              </a:rPr>
              <a:t>September 20, 2027</a:t>
            </a:r>
            <a:endParaRPr sz="1100">
              <a:solidFill>
                <a:srgbClr val="191B17"/>
              </a:solidFill>
              <a:latin typeface="Cormorant Garamond"/>
              <a:ea typeface="Cormorant Garamond"/>
              <a:cs typeface="Cormorant Garamond"/>
              <a:sym typeface="Cormorant Garamond"/>
            </a:endParaRPr>
          </a:p>
        </p:txBody>
      </p:sp>
      <p:cxnSp>
        <p:nvCxnSpPr>
          <p:cNvPr id="89" name="Google Shape;89;p14"/>
          <p:cNvCxnSpPr/>
          <p:nvPr/>
        </p:nvCxnSpPr>
        <p:spPr>
          <a:xfrm>
            <a:off x="270000" y="7284981"/>
            <a:ext cx="4770000" cy="0"/>
          </a:xfrm>
          <a:prstGeom prst="straightConnector1">
            <a:avLst/>
          </a:prstGeom>
          <a:noFill/>
          <a:ln cap="flat" cmpd="sng" w="28575">
            <a:solidFill>
              <a:srgbClr val="191B17"/>
            </a:solidFill>
            <a:prstDash val="solid"/>
            <a:round/>
            <a:headEnd len="med" w="med" type="none"/>
            <a:tailEnd len="med" w="med" type="none"/>
          </a:ln>
        </p:spPr>
      </p:cxnSp>
      <p:sp>
        <p:nvSpPr>
          <p:cNvPr id="90" name="Google Shape;90;p14"/>
          <p:cNvSpPr txBox="1"/>
          <p:nvPr/>
        </p:nvSpPr>
        <p:spPr>
          <a:xfrm>
            <a:off x="2765700" y="607025"/>
            <a:ext cx="2372700" cy="2772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2000">
                <a:solidFill>
                  <a:srgbClr val="191B17"/>
                </a:solidFill>
                <a:latin typeface="Cormorant Garamond"/>
                <a:ea typeface="Cormorant Garamond"/>
                <a:cs typeface="Cormorant Garamond"/>
                <a:sym typeface="Cormorant Garamond"/>
              </a:rPr>
              <a:t>FROM THE COUPLE</a:t>
            </a:r>
            <a:endParaRPr sz="2000">
              <a:solidFill>
                <a:srgbClr val="191B17"/>
              </a:solidFill>
              <a:latin typeface="Cormorant Garamond"/>
              <a:ea typeface="Cormorant Garamond"/>
              <a:cs typeface="Cormorant Garamond"/>
              <a:sym typeface="Cormorant Garamond"/>
            </a:endParaRPr>
          </a:p>
        </p:txBody>
      </p:sp>
      <p:sp>
        <p:nvSpPr>
          <p:cNvPr id="91" name="Google Shape;91;p14"/>
          <p:cNvSpPr txBox="1"/>
          <p:nvPr/>
        </p:nvSpPr>
        <p:spPr>
          <a:xfrm>
            <a:off x="2765700" y="1009867"/>
            <a:ext cx="2271900" cy="1508400"/>
          </a:xfrm>
          <a:prstGeom prst="rect">
            <a:avLst/>
          </a:prstGeom>
          <a:noFill/>
          <a:ln>
            <a:noFill/>
          </a:ln>
        </p:spPr>
        <p:txBody>
          <a:bodyPr anchorCtr="0" anchor="t" bIns="0" lIns="0" spcFirstLastPara="1" rIns="0" wrap="square" tIns="0">
            <a:spAutoFit/>
          </a:bodyPr>
          <a:lstStyle/>
          <a:p>
            <a:pPr indent="0" lvl="0" marL="0" rtl="0" algn="just">
              <a:lnSpc>
                <a:spcPct val="110000"/>
              </a:lnSpc>
              <a:spcBef>
                <a:spcPts val="0"/>
              </a:spcBef>
              <a:spcAft>
                <a:spcPts val="0"/>
              </a:spcAft>
              <a:buNone/>
            </a:pPr>
            <a:r>
              <a:rPr lang="en" sz="1000">
                <a:solidFill>
                  <a:srgbClr val="191B17"/>
                </a:solidFill>
                <a:latin typeface="Cormorant Garamond SemiBold"/>
                <a:ea typeface="Cormorant Garamond SemiBold"/>
                <a:cs typeface="Cormorant Garamond SemiBold"/>
                <a:sym typeface="Cormorant Garamond SemiBold"/>
              </a:rPr>
              <a:t>We feel incredibly blessed to celebrate this day with the people we love most. Your presence is the most meaningful gift we could ever ask for. If you wish to honor us with a gift, we kindly ask for contributions to our honeymoon adventure fund. We plan to explore the wonders of Japan next spring, and your generosity will help us create memories that last a lifetime.</a:t>
            </a:r>
            <a:endParaRPr sz="1000">
              <a:solidFill>
                <a:srgbClr val="191B17"/>
              </a:solidFill>
              <a:latin typeface="Cormorant Garamond SemiBold"/>
              <a:ea typeface="Cormorant Garamond SemiBold"/>
              <a:cs typeface="Cormorant Garamond SemiBold"/>
              <a:sym typeface="Cormorant Garamond SemiBold"/>
            </a:endParaRPr>
          </a:p>
        </p:txBody>
      </p:sp>
      <p:sp>
        <p:nvSpPr>
          <p:cNvPr id="92" name="Google Shape;92;p14"/>
          <p:cNvSpPr txBox="1"/>
          <p:nvPr/>
        </p:nvSpPr>
        <p:spPr>
          <a:xfrm>
            <a:off x="270000" y="2748310"/>
            <a:ext cx="23727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2000">
                <a:solidFill>
                  <a:srgbClr val="191B17"/>
                </a:solidFill>
                <a:latin typeface="Cormorant Garamond"/>
                <a:ea typeface="Cormorant Garamond"/>
                <a:cs typeface="Cormorant Garamond"/>
                <a:sym typeface="Cormorant Garamond"/>
              </a:rPr>
              <a:t>DRESS CODE &amp; ETIQUETTE</a:t>
            </a:r>
            <a:endParaRPr sz="2000">
              <a:solidFill>
                <a:srgbClr val="191B17"/>
              </a:solidFill>
              <a:latin typeface="Cormorant Garamond"/>
              <a:ea typeface="Cormorant Garamond"/>
              <a:cs typeface="Cormorant Garamond"/>
              <a:sym typeface="Cormorant Garamond"/>
            </a:endParaRPr>
          </a:p>
        </p:txBody>
      </p:sp>
      <p:sp>
        <p:nvSpPr>
          <p:cNvPr id="93" name="Google Shape;93;p14"/>
          <p:cNvSpPr txBox="1"/>
          <p:nvPr/>
        </p:nvSpPr>
        <p:spPr>
          <a:xfrm>
            <a:off x="270000" y="3463336"/>
            <a:ext cx="2271900" cy="1169700"/>
          </a:xfrm>
          <a:prstGeom prst="rect">
            <a:avLst/>
          </a:prstGeom>
          <a:noFill/>
          <a:ln>
            <a:noFill/>
          </a:ln>
        </p:spPr>
        <p:txBody>
          <a:bodyPr anchorCtr="0" anchor="t" bIns="0" lIns="0" spcFirstLastPara="1" rIns="0" wrap="square" tIns="0">
            <a:spAutoFit/>
          </a:bodyPr>
          <a:lstStyle/>
          <a:p>
            <a:pPr indent="0" lvl="0" marL="0" rtl="0" algn="just">
              <a:lnSpc>
                <a:spcPct val="110000"/>
              </a:lnSpc>
              <a:spcBef>
                <a:spcPts val="0"/>
              </a:spcBef>
              <a:spcAft>
                <a:spcPts val="0"/>
              </a:spcAft>
              <a:buNone/>
            </a:pPr>
            <a:r>
              <a:rPr lang="en" sz="1000">
                <a:solidFill>
                  <a:srgbClr val="191B17"/>
                </a:solidFill>
                <a:latin typeface="Cormorant Garamond SemiBold"/>
                <a:ea typeface="Cormorant Garamond SemiBold"/>
                <a:cs typeface="Cormorant Garamond SemiBold"/>
                <a:sym typeface="Cormorant Garamond SemiBold"/>
              </a:rPr>
              <a:t>Please join us in elegant attire — pastel shades and soft tones are encouraged to match the romantic setting. For the ceremony, guests are kindly asked to silence their phones and enjoy the moment with us fully. During the reception, don’t forget to bring your best dance moves!</a:t>
            </a:r>
            <a:endParaRPr sz="1000">
              <a:solidFill>
                <a:srgbClr val="191B17"/>
              </a:solidFill>
              <a:latin typeface="Cormorant Garamond SemiBold"/>
              <a:ea typeface="Cormorant Garamond SemiBold"/>
              <a:cs typeface="Cormorant Garamond SemiBold"/>
              <a:sym typeface="Cormorant Garamond SemiBold"/>
            </a:endParaRPr>
          </a:p>
        </p:txBody>
      </p:sp>
      <p:sp>
        <p:nvSpPr>
          <p:cNvPr id="94" name="Google Shape;94;p14"/>
          <p:cNvSpPr txBox="1"/>
          <p:nvPr/>
        </p:nvSpPr>
        <p:spPr>
          <a:xfrm>
            <a:off x="270000" y="4894610"/>
            <a:ext cx="2372700" cy="5541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2000">
                <a:solidFill>
                  <a:srgbClr val="191B17"/>
                </a:solidFill>
                <a:latin typeface="Cormorant Garamond"/>
                <a:ea typeface="Cormorant Garamond"/>
                <a:cs typeface="Cormorant Garamond"/>
                <a:sym typeface="Cormorant Garamond"/>
              </a:rPr>
              <a:t>WEDDING TRADITIONS</a:t>
            </a:r>
            <a:endParaRPr sz="2000">
              <a:solidFill>
                <a:srgbClr val="191B17"/>
              </a:solidFill>
              <a:latin typeface="Cormorant Garamond"/>
              <a:ea typeface="Cormorant Garamond"/>
              <a:cs typeface="Cormorant Garamond"/>
              <a:sym typeface="Cormorant Garamond"/>
            </a:endParaRPr>
          </a:p>
        </p:txBody>
      </p:sp>
      <p:sp>
        <p:nvSpPr>
          <p:cNvPr id="95" name="Google Shape;95;p14"/>
          <p:cNvSpPr txBox="1"/>
          <p:nvPr/>
        </p:nvSpPr>
        <p:spPr>
          <a:xfrm>
            <a:off x="270000" y="5594868"/>
            <a:ext cx="2271900" cy="1508400"/>
          </a:xfrm>
          <a:prstGeom prst="rect">
            <a:avLst/>
          </a:prstGeom>
          <a:noFill/>
          <a:ln>
            <a:noFill/>
          </a:ln>
        </p:spPr>
        <p:txBody>
          <a:bodyPr anchorCtr="0" anchor="t" bIns="0" lIns="0" spcFirstLastPara="1" rIns="0" wrap="square" tIns="0">
            <a:spAutoFit/>
          </a:bodyPr>
          <a:lstStyle/>
          <a:p>
            <a:pPr indent="0" lvl="0" marL="0" rtl="0" algn="just">
              <a:lnSpc>
                <a:spcPct val="110000"/>
              </a:lnSpc>
              <a:spcBef>
                <a:spcPts val="0"/>
              </a:spcBef>
              <a:spcAft>
                <a:spcPts val="0"/>
              </a:spcAft>
              <a:buNone/>
            </a:pPr>
            <a:r>
              <a:rPr lang="en" sz="1000">
                <a:solidFill>
                  <a:srgbClr val="191B17"/>
                </a:solidFill>
                <a:latin typeface="Cormorant Garamond SemiBold"/>
                <a:ea typeface="Cormorant Garamond SemiBold"/>
                <a:cs typeface="Cormorant Garamond SemiBold"/>
                <a:sym typeface="Cormorant Garamond SemiBold"/>
              </a:rPr>
              <a:t>Did you know? The tradition of the wedding cake dates back to ancient Rome, where guests would break bread over the bride’s head as a blessing for love, joy, fertility, and prosperity, ensuring the couple’s future happiness together. Today, Emily and Michael will cut their cake together — a cherished symbol of unity, love, and lifelong shared happiness.</a:t>
            </a:r>
            <a:endParaRPr sz="1000">
              <a:solidFill>
                <a:srgbClr val="191B17"/>
              </a:solidFill>
              <a:latin typeface="Cormorant Garamond SemiBold"/>
              <a:ea typeface="Cormorant Garamond SemiBold"/>
              <a:cs typeface="Cormorant Garamond SemiBold"/>
              <a:sym typeface="Cormorant Garamond SemiBold"/>
            </a:endParaRPr>
          </a:p>
        </p:txBody>
      </p:sp>
      <p:pic>
        <p:nvPicPr>
          <p:cNvPr id="96" name="Google Shape;96;p14" title="Photo 2.png"/>
          <p:cNvPicPr preferRelativeResize="0"/>
          <p:nvPr/>
        </p:nvPicPr>
        <p:blipFill>
          <a:blip r:embed="rId3">
            <a:alphaModFix/>
          </a:blip>
          <a:stretch>
            <a:fillRect/>
          </a:stretch>
        </p:blipFill>
        <p:spPr>
          <a:xfrm>
            <a:off x="2765697" y="2777137"/>
            <a:ext cx="2271901" cy="4326141"/>
          </a:xfrm>
          <a:prstGeom prst="rect">
            <a:avLst/>
          </a:prstGeom>
          <a:noFill/>
          <a:ln>
            <a:noFill/>
          </a:ln>
        </p:spPr>
      </p:pic>
      <p:pic>
        <p:nvPicPr>
          <p:cNvPr id="97" name="Google Shape;97;p14" title="Photo 11.png"/>
          <p:cNvPicPr preferRelativeResize="0"/>
          <p:nvPr/>
        </p:nvPicPr>
        <p:blipFill>
          <a:blip r:embed="rId4">
            <a:alphaModFix/>
          </a:blip>
          <a:stretch>
            <a:fillRect/>
          </a:stretch>
        </p:blipFill>
        <p:spPr>
          <a:xfrm>
            <a:off x="270000" y="655124"/>
            <a:ext cx="2271899" cy="1840513"/>
          </a:xfrm>
          <a:prstGeom prst="rect">
            <a:avLst/>
          </a:prstGeom>
          <a:noFill/>
          <a:ln>
            <a:noFill/>
          </a:ln>
        </p:spPr>
      </p:pic>
      <p:cxnSp>
        <p:nvCxnSpPr>
          <p:cNvPr id="98" name="Google Shape;98;p14"/>
          <p:cNvCxnSpPr/>
          <p:nvPr/>
        </p:nvCxnSpPr>
        <p:spPr>
          <a:xfrm>
            <a:off x="8042187" y="696650"/>
            <a:ext cx="0" cy="6344100"/>
          </a:xfrm>
          <a:prstGeom prst="straightConnector1">
            <a:avLst/>
          </a:prstGeom>
          <a:noFill/>
          <a:ln cap="flat" cmpd="sng" w="19050">
            <a:solidFill>
              <a:srgbClr val="191B17"/>
            </a:solidFill>
            <a:prstDash val="solid"/>
            <a:round/>
            <a:headEnd len="med" w="med" type="none"/>
            <a:tailEnd len="med" w="med" type="none"/>
          </a:ln>
        </p:spPr>
      </p:cxnSp>
      <p:pic>
        <p:nvPicPr>
          <p:cNvPr id="99" name="Google Shape;99;p14" title="Photo 3.png"/>
          <p:cNvPicPr preferRelativeResize="0"/>
          <p:nvPr/>
        </p:nvPicPr>
        <p:blipFill rotWithShape="1">
          <a:blip r:embed="rId5">
            <a:alphaModFix/>
          </a:blip>
          <a:srcRect b="0" l="0" r="4251" t="0"/>
          <a:stretch/>
        </p:blipFill>
        <p:spPr>
          <a:xfrm>
            <a:off x="5652000" y="2615126"/>
            <a:ext cx="2271899" cy="1858650"/>
          </a:xfrm>
          <a:prstGeom prst="rect">
            <a:avLst/>
          </a:prstGeom>
          <a:noFill/>
          <a:ln>
            <a:noFill/>
          </a:ln>
        </p:spPr>
      </p:pic>
      <p:pic>
        <p:nvPicPr>
          <p:cNvPr id="100" name="Google Shape;100;p14" title="Photo 4.png"/>
          <p:cNvPicPr preferRelativeResize="0"/>
          <p:nvPr/>
        </p:nvPicPr>
        <p:blipFill>
          <a:blip r:embed="rId6">
            <a:alphaModFix/>
          </a:blip>
          <a:stretch>
            <a:fillRect/>
          </a:stretch>
        </p:blipFill>
        <p:spPr>
          <a:xfrm>
            <a:off x="5651999" y="696650"/>
            <a:ext cx="2271901" cy="1786466"/>
          </a:xfrm>
          <a:prstGeom prst="rect">
            <a:avLst/>
          </a:prstGeom>
          <a:noFill/>
          <a:ln>
            <a:noFill/>
          </a:ln>
        </p:spPr>
      </p:pic>
      <p:sp>
        <p:nvSpPr>
          <p:cNvPr id="101" name="Google Shape;101;p14"/>
          <p:cNvSpPr txBox="1"/>
          <p:nvPr/>
        </p:nvSpPr>
        <p:spPr>
          <a:xfrm>
            <a:off x="5652000" y="4602960"/>
            <a:ext cx="2372700" cy="609600"/>
          </a:xfrm>
          <a:prstGeom prst="rect">
            <a:avLst/>
          </a:prstGeom>
          <a:noFill/>
          <a:ln>
            <a:noFill/>
          </a:ln>
        </p:spPr>
        <p:txBody>
          <a:bodyPr anchorCtr="0" anchor="t" bIns="0" lIns="0" spcFirstLastPara="1" rIns="0" wrap="square" tIns="0">
            <a:spAutoFit/>
          </a:bodyPr>
          <a:lstStyle/>
          <a:p>
            <a:pPr indent="0" lvl="0" marL="0" rtl="0" algn="l">
              <a:lnSpc>
                <a:spcPct val="90000"/>
              </a:lnSpc>
              <a:spcBef>
                <a:spcPts val="0"/>
              </a:spcBef>
              <a:spcAft>
                <a:spcPts val="0"/>
              </a:spcAft>
              <a:buNone/>
            </a:pPr>
            <a:r>
              <a:rPr lang="en" sz="2200">
                <a:solidFill>
                  <a:srgbClr val="191B17"/>
                </a:solidFill>
                <a:latin typeface="Cormorant Garamond"/>
                <a:ea typeface="Cormorant Garamond"/>
                <a:cs typeface="Cormorant Garamond"/>
                <a:sym typeface="Cormorant Garamond"/>
              </a:rPr>
              <a:t>ENTERTAINMENT &amp; FUN</a:t>
            </a:r>
            <a:endParaRPr sz="2200">
              <a:solidFill>
                <a:srgbClr val="191B17"/>
              </a:solidFill>
              <a:latin typeface="Cormorant Garamond"/>
              <a:ea typeface="Cormorant Garamond"/>
              <a:cs typeface="Cormorant Garamond"/>
              <a:sym typeface="Cormorant Garamond"/>
            </a:endParaRPr>
          </a:p>
        </p:txBody>
      </p:sp>
      <p:sp>
        <p:nvSpPr>
          <p:cNvPr id="102" name="Google Shape;102;p14"/>
          <p:cNvSpPr txBox="1"/>
          <p:nvPr/>
        </p:nvSpPr>
        <p:spPr>
          <a:xfrm>
            <a:off x="5502275" y="5312019"/>
            <a:ext cx="2421600" cy="1169700"/>
          </a:xfrm>
          <a:prstGeom prst="rect">
            <a:avLst/>
          </a:prstGeom>
          <a:noFill/>
          <a:ln>
            <a:noFill/>
          </a:ln>
        </p:spPr>
        <p:txBody>
          <a:bodyPr anchorCtr="0" anchor="t" bIns="0" lIns="0" spcFirstLastPara="1" rIns="0" wrap="square" tIns="0">
            <a:spAutoFit/>
          </a:bodyPr>
          <a:lstStyle/>
          <a:p>
            <a:pPr indent="-292100" lvl="0" marL="457200" rtl="0" algn="just">
              <a:lnSpc>
                <a:spcPct val="110000"/>
              </a:lnSpc>
              <a:spcBef>
                <a:spcPts val="0"/>
              </a:spcBef>
              <a:spcAft>
                <a:spcPts val="0"/>
              </a:spcAft>
              <a:buClr>
                <a:srgbClr val="191B17"/>
              </a:buClr>
              <a:buSzPts val="1000"/>
              <a:buFont typeface="Cormorant Garamond SemiBold"/>
              <a:buChar char="●"/>
            </a:pPr>
            <a:r>
              <a:rPr lang="en" sz="1000">
                <a:solidFill>
                  <a:srgbClr val="191B17"/>
                </a:solidFill>
                <a:latin typeface="Cormorant Garamond SemiBold"/>
                <a:ea typeface="Cormorant Garamond SemiBold"/>
                <a:cs typeface="Cormorant Garamond SemiBold"/>
                <a:sym typeface="Cormorant Garamond SemiBold"/>
              </a:rPr>
              <a:t>A live jazz band will set the mood during dinner.</a:t>
            </a:r>
            <a:endParaRPr sz="1000">
              <a:solidFill>
                <a:srgbClr val="191B17"/>
              </a:solidFill>
              <a:latin typeface="Cormorant Garamond SemiBold"/>
              <a:ea typeface="Cormorant Garamond SemiBold"/>
              <a:cs typeface="Cormorant Garamond SemiBold"/>
              <a:sym typeface="Cormorant Garamond SemiBold"/>
            </a:endParaRPr>
          </a:p>
          <a:p>
            <a:pPr indent="-292100" lvl="0" marL="457200" rtl="0" algn="just">
              <a:lnSpc>
                <a:spcPct val="110000"/>
              </a:lnSpc>
              <a:spcBef>
                <a:spcPts val="0"/>
              </a:spcBef>
              <a:spcAft>
                <a:spcPts val="0"/>
              </a:spcAft>
              <a:buClr>
                <a:srgbClr val="191B17"/>
              </a:buClr>
              <a:buSzPts val="1000"/>
              <a:buFont typeface="Cormorant Garamond SemiBold"/>
              <a:buChar char="●"/>
            </a:pPr>
            <a:r>
              <a:rPr lang="en" sz="1000">
                <a:solidFill>
                  <a:srgbClr val="191B17"/>
                </a:solidFill>
                <a:latin typeface="Cormorant Garamond SemiBold"/>
                <a:ea typeface="Cormorant Garamond SemiBold"/>
                <a:cs typeface="Cormorant Garamond SemiBold"/>
                <a:sym typeface="Cormorant Garamond SemiBold"/>
              </a:rPr>
              <a:t>Guests are invited to share messages in the couple’s Memory Guest Book.</a:t>
            </a:r>
            <a:endParaRPr sz="1000">
              <a:solidFill>
                <a:srgbClr val="191B17"/>
              </a:solidFill>
              <a:latin typeface="Cormorant Garamond SemiBold"/>
              <a:ea typeface="Cormorant Garamond SemiBold"/>
              <a:cs typeface="Cormorant Garamond SemiBold"/>
              <a:sym typeface="Cormorant Garamond SemiBold"/>
            </a:endParaRPr>
          </a:p>
          <a:p>
            <a:pPr indent="-292100" lvl="0" marL="457200" rtl="0" algn="just">
              <a:lnSpc>
                <a:spcPct val="110000"/>
              </a:lnSpc>
              <a:spcBef>
                <a:spcPts val="0"/>
              </a:spcBef>
              <a:spcAft>
                <a:spcPts val="0"/>
              </a:spcAft>
              <a:buClr>
                <a:srgbClr val="191B17"/>
              </a:buClr>
              <a:buSzPts val="1000"/>
              <a:buFont typeface="Cormorant Garamond SemiBold"/>
              <a:buChar char="●"/>
            </a:pPr>
            <a:r>
              <a:rPr lang="en" sz="1000">
                <a:solidFill>
                  <a:srgbClr val="191B17"/>
                </a:solidFill>
                <a:latin typeface="Cormorant Garamond SemiBold"/>
                <a:ea typeface="Cormorant Garamond SemiBold"/>
                <a:cs typeface="Cormorant Garamond SemiBold"/>
                <a:sym typeface="Cormorant Garamond SemiBold"/>
              </a:rPr>
              <a:t>A photo booth will be available with props and instant prints — don’t forget to grab your keepsake!</a:t>
            </a:r>
            <a:endParaRPr sz="1000">
              <a:solidFill>
                <a:srgbClr val="191B17"/>
              </a:solidFill>
              <a:latin typeface="Cormorant Garamond SemiBold"/>
              <a:ea typeface="Cormorant Garamond SemiBold"/>
              <a:cs typeface="Cormorant Garamond SemiBold"/>
              <a:sym typeface="Cormorant Garamond SemiBold"/>
            </a:endParaRPr>
          </a:p>
        </p:txBody>
      </p:sp>
      <p:sp>
        <p:nvSpPr>
          <p:cNvPr id="103" name="Google Shape;103;p14"/>
          <p:cNvSpPr txBox="1"/>
          <p:nvPr/>
        </p:nvSpPr>
        <p:spPr>
          <a:xfrm>
            <a:off x="5651975" y="6582119"/>
            <a:ext cx="2271900" cy="492600"/>
          </a:xfrm>
          <a:prstGeom prst="rect">
            <a:avLst/>
          </a:prstGeom>
          <a:noFill/>
          <a:ln>
            <a:noFill/>
          </a:ln>
        </p:spPr>
        <p:txBody>
          <a:bodyPr anchorCtr="0" anchor="t" bIns="0" lIns="0" spcFirstLastPara="1" rIns="0" wrap="square" tIns="0">
            <a:spAutoFit/>
          </a:bodyPr>
          <a:lstStyle/>
          <a:p>
            <a:pPr indent="0" lvl="0" marL="0" rtl="0" algn="just">
              <a:lnSpc>
                <a:spcPct val="110000"/>
              </a:lnSpc>
              <a:spcBef>
                <a:spcPts val="0"/>
              </a:spcBef>
              <a:spcAft>
                <a:spcPts val="0"/>
              </a:spcAft>
              <a:buNone/>
            </a:pPr>
            <a:r>
              <a:rPr lang="en" sz="1000">
                <a:solidFill>
                  <a:srgbClr val="191B17"/>
                </a:solidFill>
                <a:latin typeface="Cormorant Garamond SemiBold"/>
                <a:ea typeface="Cormorant Garamond SemiBold"/>
                <a:cs typeface="Cormorant Garamond SemiBold"/>
                <a:sym typeface="Cormorant Garamond SemiBold"/>
              </a:rPr>
              <a:t>Follow along and share your photos on </a:t>
            </a:r>
            <a:endParaRPr sz="1000">
              <a:solidFill>
                <a:srgbClr val="191B17"/>
              </a:solidFill>
              <a:latin typeface="Cormorant Garamond SemiBold"/>
              <a:ea typeface="Cormorant Garamond SemiBold"/>
              <a:cs typeface="Cormorant Garamond SemiBold"/>
              <a:sym typeface="Cormorant Garamond SemiBold"/>
            </a:endParaRPr>
          </a:p>
          <a:p>
            <a:pPr indent="0" lvl="0" marL="0" rtl="0" algn="just">
              <a:lnSpc>
                <a:spcPct val="110000"/>
              </a:lnSpc>
              <a:spcBef>
                <a:spcPts val="0"/>
              </a:spcBef>
              <a:spcAft>
                <a:spcPts val="0"/>
              </a:spcAft>
              <a:buNone/>
            </a:pPr>
            <a:r>
              <a:rPr lang="en" sz="1000">
                <a:solidFill>
                  <a:srgbClr val="191B17"/>
                </a:solidFill>
                <a:latin typeface="Cormorant Garamond SemiBold"/>
                <a:ea typeface="Cormorant Garamond SemiBold"/>
                <a:cs typeface="Cormorant Garamond SemiBold"/>
                <a:sym typeface="Cormorant Garamond SemiBold"/>
              </a:rPr>
              <a:t>social media with our hashtag:</a:t>
            </a:r>
            <a:endParaRPr sz="1000">
              <a:solidFill>
                <a:srgbClr val="191B17"/>
              </a:solidFill>
              <a:latin typeface="Cormorant Garamond SemiBold"/>
              <a:ea typeface="Cormorant Garamond SemiBold"/>
              <a:cs typeface="Cormorant Garamond SemiBold"/>
              <a:sym typeface="Cormorant Garamond SemiBold"/>
            </a:endParaRPr>
          </a:p>
          <a:p>
            <a:pPr indent="0" lvl="0" marL="0" rtl="0" algn="just">
              <a:lnSpc>
                <a:spcPct val="110000"/>
              </a:lnSpc>
              <a:spcBef>
                <a:spcPts val="0"/>
              </a:spcBef>
              <a:spcAft>
                <a:spcPts val="0"/>
              </a:spcAft>
              <a:buNone/>
            </a:pPr>
            <a:r>
              <a:rPr lang="en" sz="1000">
                <a:solidFill>
                  <a:srgbClr val="191B17"/>
                </a:solidFill>
                <a:latin typeface="Cormorant Garamond SemiBold"/>
                <a:ea typeface="Cormorant Garamond SemiBold"/>
                <a:cs typeface="Cormorant Garamond SemiBold"/>
                <a:sym typeface="Cormorant Garamond SemiBold"/>
              </a:rPr>
              <a:t>#ForeverCarter</a:t>
            </a:r>
            <a:endParaRPr sz="1000">
              <a:solidFill>
                <a:srgbClr val="191B17"/>
              </a:solidFill>
              <a:latin typeface="Cormorant Garamond SemiBold"/>
              <a:ea typeface="Cormorant Garamond SemiBold"/>
              <a:cs typeface="Cormorant Garamond SemiBold"/>
              <a:sym typeface="Cormorant Garamond SemiBold"/>
            </a:endParaRPr>
          </a:p>
        </p:txBody>
      </p:sp>
      <p:sp>
        <p:nvSpPr>
          <p:cNvPr id="104" name="Google Shape;104;p14"/>
          <p:cNvSpPr txBox="1"/>
          <p:nvPr/>
        </p:nvSpPr>
        <p:spPr>
          <a:xfrm>
            <a:off x="8150150" y="905393"/>
            <a:ext cx="2372700" cy="728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sz="2200">
                <a:solidFill>
                  <a:srgbClr val="191B17"/>
                </a:solidFill>
                <a:latin typeface="Cormorant Garamond"/>
                <a:ea typeface="Cormorant Garamond"/>
                <a:cs typeface="Cormorant Garamond"/>
                <a:sym typeface="Cormorant Garamond"/>
              </a:rPr>
              <a:t>WEDDING DAY</a:t>
            </a:r>
            <a:endParaRPr sz="2200">
              <a:solidFill>
                <a:srgbClr val="191B17"/>
              </a:solidFill>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lang="en" sz="2200">
                <a:solidFill>
                  <a:srgbClr val="191B17"/>
                </a:solidFill>
                <a:latin typeface="Cormorant Garamond"/>
                <a:ea typeface="Cormorant Garamond"/>
                <a:cs typeface="Cormorant Garamond"/>
                <a:sym typeface="Cormorant Garamond"/>
              </a:rPr>
              <a:t>PROGRAM</a:t>
            </a:r>
            <a:endParaRPr sz="2200">
              <a:solidFill>
                <a:srgbClr val="191B17"/>
              </a:solidFill>
              <a:latin typeface="Cormorant Garamond"/>
              <a:ea typeface="Cormorant Garamond"/>
              <a:cs typeface="Cormorant Garamond"/>
              <a:sym typeface="Cormorant Garamond"/>
            </a:endParaRPr>
          </a:p>
        </p:txBody>
      </p:sp>
      <p:sp>
        <p:nvSpPr>
          <p:cNvPr id="105" name="Google Shape;105;p14"/>
          <p:cNvSpPr txBox="1"/>
          <p:nvPr/>
        </p:nvSpPr>
        <p:spPr>
          <a:xfrm>
            <a:off x="8538350" y="441025"/>
            <a:ext cx="1596300" cy="554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sz="3600">
                <a:solidFill>
                  <a:srgbClr val="191B17"/>
                </a:solidFill>
                <a:latin typeface="Cormorant Garamond"/>
                <a:ea typeface="Cormorant Garamond"/>
                <a:cs typeface="Cormorant Garamond"/>
                <a:sym typeface="Cormorant Garamond"/>
              </a:rPr>
              <a:t>•</a:t>
            </a:r>
            <a:endParaRPr sz="3600">
              <a:solidFill>
                <a:srgbClr val="191B17"/>
              </a:solidFill>
              <a:latin typeface="Cormorant Garamond"/>
              <a:ea typeface="Cormorant Garamond"/>
              <a:cs typeface="Cormorant Garamond"/>
              <a:sym typeface="Cormorant Garamond"/>
            </a:endParaRPr>
          </a:p>
        </p:txBody>
      </p:sp>
      <p:sp>
        <p:nvSpPr>
          <p:cNvPr id="106" name="Google Shape;106;p14"/>
          <p:cNvSpPr txBox="1"/>
          <p:nvPr/>
        </p:nvSpPr>
        <p:spPr>
          <a:xfrm>
            <a:off x="8538350" y="1470775"/>
            <a:ext cx="1596300" cy="5541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lang="en" sz="3600">
                <a:solidFill>
                  <a:srgbClr val="191B17"/>
                </a:solidFill>
                <a:latin typeface="Cormorant Garamond"/>
                <a:ea typeface="Cormorant Garamond"/>
                <a:cs typeface="Cormorant Garamond"/>
                <a:sym typeface="Cormorant Garamond"/>
              </a:rPr>
              <a:t>•</a:t>
            </a:r>
            <a:endParaRPr sz="3600">
              <a:solidFill>
                <a:srgbClr val="191B17"/>
              </a:solidFill>
              <a:latin typeface="Cormorant Garamond"/>
              <a:ea typeface="Cormorant Garamond"/>
              <a:cs typeface="Cormorant Garamond"/>
              <a:sym typeface="Cormorant Garamond"/>
            </a:endParaRPr>
          </a:p>
        </p:txBody>
      </p:sp>
      <p:sp>
        <p:nvSpPr>
          <p:cNvPr id="107" name="Google Shape;107;p14"/>
          <p:cNvSpPr txBox="1"/>
          <p:nvPr/>
        </p:nvSpPr>
        <p:spPr>
          <a:xfrm>
            <a:off x="8150150" y="2031450"/>
            <a:ext cx="2271900" cy="5085600"/>
          </a:xfrm>
          <a:prstGeom prst="rect">
            <a:avLst/>
          </a:prstGeom>
          <a:noFill/>
          <a:ln>
            <a:noFill/>
          </a:ln>
        </p:spPr>
        <p:txBody>
          <a:bodyPr anchorCtr="0" anchor="t" bIns="0" lIns="0" spcFirstLastPara="1" rIns="0" wrap="square" tIns="0">
            <a:spAutoFit/>
          </a:bodyPr>
          <a:lstStyle/>
          <a:p>
            <a:pPr indent="0" lvl="0" marL="0" rtl="0" algn="ctr">
              <a:lnSpc>
                <a:spcPct val="115000"/>
              </a:lnSpc>
              <a:spcBef>
                <a:spcPts val="0"/>
              </a:spcBef>
              <a:spcAft>
                <a:spcPts val="0"/>
              </a:spcAft>
              <a:buNone/>
            </a:pPr>
            <a:r>
              <a:rPr b="1" lang="en" sz="1100">
                <a:solidFill>
                  <a:srgbClr val="191B17"/>
                </a:solidFill>
                <a:latin typeface="Cormorant Garamond"/>
                <a:ea typeface="Cormorant Garamond"/>
                <a:cs typeface="Cormorant Garamond"/>
                <a:sym typeface="Cormorant Garamond"/>
              </a:rPr>
              <a:t>2:30 PM</a:t>
            </a:r>
            <a:endParaRPr b="1" sz="1100">
              <a:solidFill>
                <a:srgbClr val="191B17"/>
              </a:solidFill>
              <a:latin typeface="Cormorant Garamond"/>
              <a:ea typeface="Cormorant Garamond"/>
              <a:cs typeface="Cormorant Garamond"/>
              <a:sym typeface="Cormorant Garamond"/>
            </a:endParaRPr>
          </a:p>
          <a:p>
            <a:pPr indent="0" lvl="0" marL="0" rtl="0" algn="ctr">
              <a:lnSpc>
                <a:spcPct val="100000"/>
              </a:lnSpc>
              <a:spcBef>
                <a:spcPts val="0"/>
              </a:spcBef>
              <a:spcAft>
                <a:spcPts val="0"/>
              </a:spcAft>
              <a:buNone/>
            </a:pPr>
            <a:r>
              <a:rPr lang="en" sz="1100">
                <a:solidFill>
                  <a:srgbClr val="191B17"/>
                </a:solidFill>
                <a:latin typeface="Cormorant Garamond"/>
                <a:ea typeface="Cormorant Garamond"/>
                <a:cs typeface="Cormorant Garamond"/>
                <a:sym typeface="Cormorant Garamond"/>
              </a:rPr>
              <a:t>Guests arrive at Rosewood Chapel, welcomed with soft music and refreshments.</a:t>
            </a:r>
            <a:endParaRPr sz="1100">
              <a:solidFill>
                <a:srgbClr val="191B17"/>
              </a:solidFill>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t/>
            </a:r>
            <a:endParaRPr sz="1000">
              <a:solidFill>
                <a:srgbClr val="191B17"/>
              </a:solidFill>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b="1" lang="en" sz="1100">
                <a:solidFill>
                  <a:srgbClr val="191B17"/>
                </a:solidFill>
                <a:latin typeface="Cormorant Garamond"/>
                <a:ea typeface="Cormorant Garamond"/>
                <a:cs typeface="Cormorant Garamond"/>
                <a:sym typeface="Cormorant Garamond"/>
              </a:rPr>
              <a:t>3:00 PM</a:t>
            </a:r>
            <a:r>
              <a:rPr lang="en" sz="1100">
                <a:solidFill>
                  <a:srgbClr val="191B17"/>
                </a:solidFill>
                <a:latin typeface="Cormorant Garamond"/>
                <a:ea typeface="Cormorant Garamond"/>
                <a:cs typeface="Cormorant Garamond"/>
                <a:sym typeface="Cormorant Garamond"/>
              </a:rPr>
              <a:t> </a:t>
            </a:r>
            <a:endParaRPr sz="1100">
              <a:solidFill>
                <a:srgbClr val="191B17"/>
              </a:solidFill>
              <a:latin typeface="Cormorant Garamond"/>
              <a:ea typeface="Cormorant Garamond"/>
              <a:cs typeface="Cormorant Garamond"/>
              <a:sym typeface="Cormorant Garamond"/>
            </a:endParaRPr>
          </a:p>
          <a:p>
            <a:pPr indent="0" lvl="0" marL="0" rtl="0" algn="ctr">
              <a:lnSpc>
                <a:spcPct val="100000"/>
              </a:lnSpc>
              <a:spcBef>
                <a:spcPts val="0"/>
              </a:spcBef>
              <a:spcAft>
                <a:spcPts val="0"/>
              </a:spcAft>
              <a:buNone/>
            </a:pPr>
            <a:r>
              <a:rPr lang="en" sz="1100">
                <a:solidFill>
                  <a:srgbClr val="191B17"/>
                </a:solidFill>
                <a:latin typeface="Cormorant Garamond"/>
                <a:ea typeface="Cormorant Garamond"/>
                <a:cs typeface="Cormorant Garamond"/>
                <a:sym typeface="Cormorant Garamond"/>
              </a:rPr>
              <a:t>The ceremony begins, with vows exchanged under the chapel’s stained-glass windows.</a:t>
            </a:r>
            <a:endParaRPr sz="1100">
              <a:solidFill>
                <a:srgbClr val="191B17"/>
              </a:solidFill>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t/>
            </a:r>
            <a:endParaRPr sz="1000">
              <a:solidFill>
                <a:srgbClr val="191B17"/>
              </a:solidFill>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b="1" lang="en" sz="1100">
                <a:solidFill>
                  <a:srgbClr val="191B17"/>
                </a:solidFill>
                <a:latin typeface="Cormorant Garamond"/>
                <a:ea typeface="Cormorant Garamond"/>
                <a:cs typeface="Cormorant Garamond"/>
                <a:sym typeface="Cormorant Garamond"/>
              </a:rPr>
              <a:t>4:00 PM</a:t>
            </a:r>
            <a:endParaRPr b="1" sz="1100">
              <a:solidFill>
                <a:srgbClr val="191B17"/>
              </a:solidFill>
              <a:latin typeface="Cormorant Garamond"/>
              <a:ea typeface="Cormorant Garamond"/>
              <a:cs typeface="Cormorant Garamond"/>
              <a:sym typeface="Cormorant Garamond"/>
            </a:endParaRPr>
          </a:p>
          <a:p>
            <a:pPr indent="0" lvl="0" marL="0" rtl="0" algn="ctr">
              <a:lnSpc>
                <a:spcPct val="100000"/>
              </a:lnSpc>
              <a:spcBef>
                <a:spcPts val="0"/>
              </a:spcBef>
              <a:spcAft>
                <a:spcPts val="0"/>
              </a:spcAft>
              <a:buNone/>
            </a:pPr>
            <a:r>
              <a:rPr lang="en" sz="1100">
                <a:solidFill>
                  <a:srgbClr val="191B17"/>
                </a:solidFill>
                <a:latin typeface="Cormorant Garamond"/>
                <a:ea typeface="Cormorant Garamond"/>
                <a:cs typeface="Cormorant Garamond"/>
                <a:sym typeface="Cormorant Garamond"/>
              </a:rPr>
              <a:t>Group photos in the rose garden.</a:t>
            </a:r>
            <a:endParaRPr sz="1100">
              <a:solidFill>
                <a:srgbClr val="191B17"/>
              </a:solidFill>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t/>
            </a:r>
            <a:endParaRPr sz="1000">
              <a:solidFill>
                <a:srgbClr val="191B17"/>
              </a:solidFill>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b="1" lang="en" sz="1100">
                <a:solidFill>
                  <a:srgbClr val="191B17"/>
                </a:solidFill>
                <a:latin typeface="Cormorant Garamond"/>
                <a:ea typeface="Cormorant Garamond"/>
                <a:cs typeface="Cormorant Garamond"/>
                <a:sym typeface="Cormorant Garamond"/>
              </a:rPr>
              <a:t>5:30 PM</a:t>
            </a:r>
            <a:endParaRPr b="1" sz="1100">
              <a:solidFill>
                <a:srgbClr val="191B17"/>
              </a:solidFill>
              <a:latin typeface="Cormorant Garamond"/>
              <a:ea typeface="Cormorant Garamond"/>
              <a:cs typeface="Cormorant Garamond"/>
              <a:sym typeface="Cormorant Garamond"/>
            </a:endParaRPr>
          </a:p>
          <a:p>
            <a:pPr indent="0" lvl="0" marL="0" rtl="0" algn="ctr">
              <a:lnSpc>
                <a:spcPct val="100000"/>
              </a:lnSpc>
              <a:spcBef>
                <a:spcPts val="0"/>
              </a:spcBef>
              <a:spcAft>
                <a:spcPts val="0"/>
              </a:spcAft>
              <a:buNone/>
            </a:pPr>
            <a:r>
              <a:rPr lang="en" sz="1100">
                <a:solidFill>
                  <a:srgbClr val="191B17"/>
                </a:solidFill>
                <a:latin typeface="Cormorant Garamond"/>
                <a:ea typeface="Cormorant Garamond"/>
                <a:cs typeface="Cormorant Garamond"/>
                <a:sym typeface="Cormorant Garamond"/>
              </a:rPr>
              <a:t>Reception dinner at The Grand Magnolia Hall, featuring a three-course meal, wine, and heartfelt toasts.</a:t>
            </a:r>
            <a:endParaRPr sz="1100">
              <a:solidFill>
                <a:srgbClr val="191B17"/>
              </a:solidFill>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t/>
            </a:r>
            <a:endParaRPr sz="1000">
              <a:solidFill>
                <a:srgbClr val="191B17"/>
              </a:solidFill>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b="1" lang="en" sz="1100">
                <a:solidFill>
                  <a:srgbClr val="191B17"/>
                </a:solidFill>
                <a:latin typeface="Cormorant Garamond"/>
                <a:ea typeface="Cormorant Garamond"/>
                <a:cs typeface="Cormorant Garamond"/>
                <a:sym typeface="Cormorant Garamond"/>
              </a:rPr>
              <a:t>8:00 PM</a:t>
            </a:r>
            <a:endParaRPr b="1" sz="1100">
              <a:solidFill>
                <a:srgbClr val="191B17"/>
              </a:solidFill>
              <a:latin typeface="Cormorant Garamond"/>
              <a:ea typeface="Cormorant Garamond"/>
              <a:cs typeface="Cormorant Garamond"/>
              <a:sym typeface="Cormorant Garamond"/>
            </a:endParaRPr>
          </a:p>
          <a:p>
            <a:pPr indent="0" lvl="0" marL="0" rtl="0" algn="ctr">
              <a:lnSpc>
                <a:spcPct val="100000"/>
              </a:lnSpc>
              <a:spcBef>
                <a:spcPts val="0"/>
              </a:spcBef>
              <a:spcAft>
                <a:spcPts val="0"/>
              </a:spcAft>
              <a:buNone/>
            </a:pPr>
            <a:r>
              <a:rPr lang="en" sz="1100">
                <a:solidFill>
                  <a:srgbClr val="191B17"/>
                </a:solidFill>
                <a:latin typeface="Cormorant Garamond"/>
                <a:ea typeface="Cormorant Garamond"/>
                <a:cs typeface="Cormorant Garamond"/>
                <a:sym typeface="Cormorant Garamond"/>
              </a:rPr>
              <a:t>First dance of the newlyweds, followed by cake cutting and champagne.</a:t>
            </a:r>
            <a:endParaRPr sz="1100">
              <a:solidFill>
                <a:srgbClr val="191B17"/>
              </a:solidFill>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t/>
            </a:r>
            <a:endParaRPr sz="1000">
              <a:solidFill>
                <a:srgbClr val="191B17"/>
              </a:solidFill>
              <a:latin typeface="Cormorant Garamond"/>
              <a:ea typeface="Cormorant Garamond"/>
              <a:cs typeface="Cormorant Garamond"/>
              <a:sym typeface="Cormorant Garamond"/>
            </a:endParaRPr>
          </a:p>
          <a:p>
            <a:pPr indent="0" lvl="0" marL="0" rtl="0" algn="ctr">
              <a:lnSpc>
                <a:spcPct val="115000"/>
              </a:lnSpc>
              <a:spcBef>
                <a:spcPts val="0"/>
              </a:spcBef>
              <a:spcAft>
                <a:spcPts val="0"/>
              </a:spcAft>
              <a:buNone/>
            </a:pPr>
            <a:r>
              <a:rPr b="1" lang="en" sz="1100">
                <a:solidFill>
                  <a:srgbClr val="191B17"/>
                </a:solidFill>
                <a:latin typeface="Cormorant Garamond"/>
                <a:ea typeface="Cormorant Garamond"/>
                <a:cs typeface="Cormorant Garamond"/>
                <a:sym typeface="Cormorant Garamond"/>
              </a:rPr>
              <a:t>9:00 PM</a:t>
            </a:r>
            <a:endParaRPr b="1" sz="1100">
              <a:solidFill>
                <a:srgbClr val="191B17"/>
              </a:solidFill>
              <a:latin typeface="Cormorant Garamond"/>
              <a:ea typeface="Cormorant Garamond"/>
              <a:cs typeface="Cormorant Garamond"/>
              <a:sym typeface="Cormorant Garamond"/>
            </a:endParaRPr>
          </a:p>
          <a:p>
            <a:pPr indent="0" lvl="0" marL="0" rtl="0" algn="ctr">
              <a:lnSpc>
                <a:spcPct val="100000"/>
              </a:lnSpc>
              <a:spcBef>
                <a:spcPts val="0"/>
              </a:spcBef>
              <a:spcAft>
                <a:spcPts val="0"/>
              </a:spcAft>
              <a:buNone/>
            </a:pPr>
            <a:r>
              <a:rPr lang="en" sz="1100">
                <a:solidFill>
                  <a:srgbClr val="191B17"/>
                </a:solidFill>
                <a:latin typeface="Cormorant Garamond"/>
                <a:ea typeface="Cormorant Garamond"/>
                <a:cs typeface="Cormorant Garamond"/>
                <a:sym typeface="Cormorant Garamond"/>
              </a:rPr>
              <a:t>Live band &amp; open dance floor — join us for an evening of music and laughter.</a:t>
            </a:r>
            <a:endParaRPr sz="1100">
              <a:solidFill>
                <a:srgbClr val="191B17"/>
              </a:solidFill>
              <a:latin typeface="Cormorant Garamond"/>
              <a:ea typeface="Cormorant Garamond"/>
              <a:cs typeface="Cormorant Garamond"/>
              <a:sym typeface="Cormorant Garamond"/>
            </a:endParaRPr>
          </a:p>
          <a:p>
            <a:pPr indent="0" lvl="0" marL="0" rtl="0" algn="ctr">
              <a:lnSpc>
                <a:spcPct val="100000"/>
              </a:lnSpc>
              <a:spcBef>
                <a:spcPts val="0"/>
              </a:spcBef>
              <a:spcAft>
                <a:spcPts val="0"/>
              </a:spcAft>
              <a:buNone/>
            </a:pPr>
            <a:r>
              <a:t/>
            </a:r>
            <a:endParaRPr sz="1000">
              <a:solidFill>
                <a:srgbClr val="191B17"/>
              </a:solidFill>
              <a:latin typeface="Cormorant Garamond"/>
              <a:ea typeface="Cormorant Garamond"/>
              <a:cs typeface="Cormorant Garamond"/>
              <a:sym typeface="Cormorant Garamond"/>
            </a:endParaRPr>
          </a:p>
          <a:p>
            <a:pPr indent="0" lvl="0" marL="0" rtl="0" algn="ctr">
              <a:lnSpc>
                <a:spcPct val="100000"/>
              </a:lnSpc>
              <a:spcBef>
                <a:spcPts val="0"/>
              </a:spcBef>
              <a:spcAft>
                <a:spcPts val="0"/>
              </a:spcAft>
              <a:buNone/>
            </a:pPr>
            <a:r>
              <a:rPr b="1" lang="en" sz="1100">
                <a:solidFill>
                  <a:srgbClr val="191B17"/>
                </a:solidFill>
                <a:latin typeface="Cormorant Garamond"/>
                <a:ea typeface="Cormorant Garamond"/>
                <a:cs typeface="Cormorant Garamond"/>
                <a:sym typeface="Cormorant Garamond"/>
              </a:rPr>
              <a:t>12:00 AM</a:t>
            </a:r>
            <a:r>
              <a:rPr lang="en" sz="1100">
                <a:solidFill>
                  <a:srgbClr val="191B17"/>
                </a:solidFill>
                <a:latin typeface="Cormorant Garamond"/>
                <a:ea typeface="Cormorant Garamond"/>
                <a:cs typeface="Cormorant Garamond"/>
                <a:sym typeface="Cormorant Garamond"/>
              </a:rPr>
              <a:t> </a:t>
            </a:r>
            <a:endParaRPr sz="1100">
              <a:solidFill>
                <a:srgbClr val="191B17"/>
              </a:solidFill>
              <a:latin typeface="Cormorant Garamond"/>
              <a:ea typeface="Cormorant Garamond"/>
              <a:cs typeface="Cormorant Garamond"/>
              <a:sym typeface="Cormorant Garamond"/>
            </a:endParaRPr>
          </a:p>
          <a:p>
            <a:pPr indent="0" lvl="0" marL="0" rtl="0" algn="ctr">
              <a:lnSpc>
                <a:spcPct val="100000"/>
              </a:lnSpc>
              <a:spcBef>
                <a:spcPts val="0"/>
              </a:spcBef>
              <a:spcAft>
                <a:spcPts val="0"/>
              </a:spcAft>
              <a:buNone/>
            </a:pPr>
            <a:r>
              <a:rPr lang="en" sz="1100">
                <a:solidFill>
                  <a:srgbClr val="191B17"/>
                </a:solidFill>
                <a:latin typeface="Cormorant Garamond"/>
                <a:ea typeface="Cormorant Garamond"/>
                <a:cs typeface="Cormorant Garamond"/>
                <a:sym typeface="Cormorant Garamond"/>
              </a:rPr>
              <a:t>Sparkler send-off for the bride and groom.</a:t>
            </a:r>
            <a:endParaRPr sz="1100">
              <a:solidFill>
                <a:srgbClr val="191B17"/>
              </a:solidFill>
              <a:latin typeface="Cormorant Garamond"/>
              <a:ea typeface="Cormorant Garamond"/>
              <a:cs typeface="Cormorant Garamond"/>
              <a:sym typeface="Cormorant Garamon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