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009">
          <p15:clr>
            <a:srgbClr val="A4A3A4"/>
          </p15:clr>
        </p15:guide>
        <p15:guide id="2" orient="horz" pos="1111">
          <p15:clr>
            <a:srgbClr val="9AA0A6"/>
          </p15:clr>
        </p15:guide>
        <p15:guide id="3" pos="1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09"/>
        <p:guide pos="1111" orient="horz"/>
        <p:guide pos="1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f60b78fed_0_16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f60b78fe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2000" y="72000"/>
            <a:ext cx="3060000" cy="1692000"/>
          </a:xfrm>
          <a:prstGeom prst="rect">
            <a:avLst/>
          </a:prstGeom>
          <a:solidFill>
            <a:srgbClr val="4397D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610500" y="563363"/>
            <a:ext cx="1983000" cy="617175"/>
            <a:chOff x="610500" y="428775"/>
            <a:chExt cx="1983000" cy="617175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610500" y="428775"/>
              <a:ext cx="1983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4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LORENSONS</a:t>
              </a:r>
              <a:endParaRPr b="1" sz="24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1052550" y="814950"/>
              <a:ext cx="10989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WEB DEVELOPER</a:t>
              </a:r>
              <a:endParaRPr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854710" y="962100"/>
              <a:ext cx="228955" cy="28800"/>
              <a:chOff x="847908" y="962100"/>
              <a:chExt cx="228955" cy="288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1048063" y="962100"/>
                <a:ext cx="28800" cy="288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948145" y="962100"/>
                <a:ext cx="28800" cy="288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847908" y="962100"/>
                <a:ext cx="28800" cy="288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2120335" y="962100"/>
              <a:ext cx="228955" cy="28800"/>
              <a:chOff x="847908" y="962100"/>
              <a:chExt cx="228955" cy="2880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1048063" y="962100"/>
                <a:ext cx="28800" cy="288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948145" y="962100"/>
                <a:ext cx="28800" cy="288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847908" y="962100"/>
                <a:ext cx="28800" cy="288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72000" y="730800"/>
            <a:ext cx="3060000" cy="1033200"/>
          </a:xfrm>
          <a:prstGeom prst="rect">
            <a:avLst/>
          </a:prstGeom>
          <a:solidFill>
            <a:srgbClr val="4397D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" name="Google Shape;71;p14"/>
          <p:cNvGrpSpPr/>
          <p:nvPr/>
        </p:nvGrpSpPr>
        <p:grpSpPr>
          <a:xfrm>
            <a:off x="478950" y="34738"/>
            <a:ext cx="2246100" cy="646500"/>
            <a:chOff x="478950" y="504988"/>
            <a:chExt cx="2246100" cy="646500"/>
          </a:xfrm>
        </p:grpSpPr>
        <p:sp>
          <p:nvSpPr>
            <p:cNvPr id="72" name="Google Shape;72;p14"/>
            <p:cNvSpPr txBox="1"/>
            <p:nvPr/>
          </p:nvSpPr>
          <p:spPr>
            <a:xfrm>
              <a:off x="478950" y="504988"/>
              <a:ext cx="22461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JOSEF LORENSONS</a:t>
              </a:r>
              <a:endParaRPr b="1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1052550" y="814950"/>
              <a:ext cx="10989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WEB DEVELOPER</a:t>
              </a:r>
              <a:endParaRPr sz="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4" name="Google Shape;74;p14"/>
            <p:cNvGrpSpPr/>
            <p:nvPr/>
          </p:nvGrpSpPr>
          <p:grpSpPr>
            <a:xfrm>
              <a:off x="854710" y="962100"/>
              <a:ext cx="228955" cy="28800"/>
              <a:chOff x="847908" y="962100"/>
              <a:chExt cx="228955" cy="28800"/>
            </a:xfrm>
          </p:grpSpPr>
          <p:sp>
            <p:nvSpPr>
              <p:cNvPr id="75" name="Google Shape;75;p14"/>
              <p:cNvSpPr/>
              <p:nvPr/>
            </p:nvSpPr>
            <p:spPr>
              <a:xfrm>
                <a:off x="1048063" y="962100"/>
                <a:ext cx="28800" cy="28800"/>
              </a:xfrm>
              <a:prstGeom prst="ellipse">
                <a:avLst/>
              </a:pr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4"/>
              <p:cNvSpPr/>
              <p:nvPr/>
            </p:nvSpPr>
            <p:spPr>
              <a:xfrm>
                <a:off x="948145" y="962100"/>
                <a:ext cx="28800" cy="28800"/>
              </a:xfrm>
              <a:prstGeom prst="ellipse">
                <a:avLst/>
              </a:pr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4"/>
              <p:cNvSpPr/>
              <p:nvPr/>
            </p:nvSpPr>
            <p:spPr>
              <a:xfrm>
                <a:off x="847908" y="962100"/>
                <a:ext cx="28800" cy="28800"/>
              </a:xfrm>
              <a:prstGeom prst="ellipse">
                <a:avLst/>
              </a:pr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8" name="Google Shape;78;p14"/>
            <p:cNvGrpSpPr/>
            <p:nvPr/>
          </p:nvGrpSpPr>
          <p:grpSpPr>
            <a:xfrm>
              <a:off x="2120335" y="962100"/>
              <a:ext cx="228955" cy="28800"/>
              <a:chOff x="847908" y="962100"/>
              <a:chExt cx="228955" cy="28800"/>
            </a:xfrm>
          </p:grpSpPr>
          <p:sp>
            <p:nvSpPr>
              <p:cNvPr id="79" name="Google Shape;79;p14"/>
              <p:cNvSpPr/>
              <p:nvPr/>
            </p:nvSpPr>
            <p:spPr>
              <a:xfrm>
                <a:off x="1048063" y="962100"/>
                <a:ext cx="28800" cy="28800"/>
              </a:xfrm>
              <a:prstGeom prst="ellipse">
                <a:avLst/>
              </a:pr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>
                <a:off x="948145" y="962100"/>
                <a:ext cx="28800" cy="28800"/>
              </a:xfrm>
              <a:prstGeom prst="ellipse">
                <a:avLst/>
              </a:pr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4"/>
              <p:cNvSpPr/>
              <p:nvPr/>
            </p:nvSpPr>
            <p:spPr>
              <a:xfrm>
                <a:off x="847908" y="962100"/>
                <a:ext cx="28800" cy="28800"/>
              </a:xfrm>
              <a:prstGeom prst="ellipse">
                <a:avLst/>
              </a:pr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pic>
        <p:nvPicPr>
          <p:cNvPr id="82" name="Google Shape;8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989" y="1174189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9989" y="1430389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9989" y="917989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01989" y="917989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01989" y="1430389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01989" y="1174189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4"/>
          <p:cNvSpPr txBox="1"/>
          <p:nvPr/>
        </p:nvSpPr>
        <p:spPr>
          <a:xfrm>
            <a:off x="419054" y="1008599"/>
            <a:ext cx="11001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(123) 456-7890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419049" y="896323"/>
            <a:ext cx="11001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Mobile:</a:t>
            </a:r>
            <a:endParaRPr b="1"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419054" y="1265575"/>
            <a:ext cx="11001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mail@domain.ltd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419049" y="1157432"/>
            <a:ext cx="11001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Mail:</a:t>
            </a:r>
            <a:endParaRPr b="1"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419050" y="1521014"/>
            <a:ext cx="11193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domain.ltd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419050" y="1410722"/>
            <a:ext cx="11193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1800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Website:</a:t>
            </a:r>
            <a:endParaRPr b="1"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757300" y="1008601"/>
            <a:ext cx="12453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linkedin.com/username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1757293" y="896323"/>
            <a:ext cx="11001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Linkedin</a:t>
            </a:r>
            <a:endParaRPr b="1"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1757300" y="1177344"/>
            <a:ext cx="1259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facebook.com/username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1757293" y="1156914"/>
            <a:ext cx="11001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Facebook</a:t>
            </a:r>
            <a:endParaRPr b="1"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757300" y="1521026"/>
            <a:ext cx="12741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instagram.com/username</a:t>
            </a:r>
            <a:endParaRPr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757294" y="1410722"/>
            <a:ext cx="11193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1800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Instagram</a:t>
            </a:r>
            <a:endParaRPr b="1" sz="7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