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692000" cx="7560000"/>
  <p:notesSz cx="6858000" cy="9144000"/>
  <p:embeddedFontLst>
    <p:embeddedFont>
      <p:font typeface="Roboto"/>
      <p:regular r:id="rId8"/>
      <p:bold r:id="rId9"/>
      <p:italic r:id="rId10"/>
      <p:boldItalic r:id="rId11"/>
    </p:embeddedFont>
    <p:embeddedFont>
      <p:font typeface="Lato"/>
      <p:regular r:id="rId12"/>
      <p:bold r:id="rId13"/>
      <p:italic r:id="rId14"/>
      <p:boldItalic r:id="rId15"/>
    </p:embeddedFont>
    <p:embeddedFont>
      <p:font typeface="Open Sa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24">
          <p15:clr>
            <a:srgbClr val="A4A3A4"/>
          </p15:clr>
        </p15:guide>
        <p15:guide id="3" pos="2154">
          <p15:clr>
            <a:srgbClr val="9AA0A6"/>
          </p15:clr>
        </p15:guide>
        <p15:guide id="4" pos="170">
          <p15:clr>
            <a:srgbClr val="9AA0A6"/>
          </p15:clr>
        </p15:guide>
        <p15:guide id="5" pos="4592">
          <p15:clr>
            <a:srgbClr val="9AA0A6"/>
          </p15:clr>
        </p15:guide>
        <p15:guide id="6" orient="horz" pos="227">
          <p15:clr>
            <a:srgbClr val="9AA0A6"/>
          </p15:clr>
        </p15:guide>
        <p15:guide id="7" pos="320">
          <p15:clr>
            <a:srgbClr val="9AA0A6"/>
          </p15:clr>
        </p15:guide>
        <p15:guide id="8" pos="401">
          <p15:clr>
            <a:srgbClr val="9AA0A6"/>
          </p15:clr>
        </p15:guide>
        <p15:guide id="9" pos="2701">
          <p15:clr>
            <a:srgbClr val="9AA0A6"/>
          </p15:clr>
        </p15:guide>
        <p15:guide id="10" pos="2580">
          <p15:clr>
            <a:srgbClr val="9AA0A6"/>
          </p15:clr>
        </p15:guide>
        <p15:guide id="11" pos="2499">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24"/>
        <p:guide pos="2154"/>
        <p:guide pos="170"/>
        <p:guide pos="4592"/>
        <p:guide pos="227" orient="horz"/>
        <p:guide pos="320"/>
        <p:guide pos="401"/>
        <p:guide pos="2701"/>
        <p:guide pos="2580"/>
        <p:guide pos="2499"/>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boldItalic.fntdata"/><Relationship Id="rId10" Type="http://schemas.openxmlformats.org/officeDocument/2006/relationships/font" Target="fonts/Roboto-italic.fntdata"/><Relationship Id="rId13" Type="http://schemas.openxmlformats.org/officeDocument/2006/relationships/font" Target="fonts/Lato-bold.fntdata"/><Relationship Id="rId12" Type="http://schemas.openxmlformats.org/officeDocument/2006/relationships/font" Target="fonts/La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bold.fntdata"/><Relationship Id="rId15" Type="http://schemas.openxmlformats.org/officeDocument/2006/relationships/font" Target="fonts/Lato-boldItalic.fntdata"/><Relationship Id="rId14" Type="http://schemas.openxmlformats.org/officeDocument/2006/relationships/font" Target="fonts/Lato-italic.fntdata"/><Relationship Id="rId17" Type="http://schemas.openxmlformats.org/officeDocument/2006/relationships/font" Target="fonts/OpenSans-bold.fntdata"/><Relationship Id="rId16" Type="http://schemas.openxmlformats.org/officeDocument/2006/relationships/font" Target="fonts/OpenSans-regular.fntdata"/><Relationship Id="rId5" Type="http://schemas.openxmlformats.org/officeDocument/2006/relationships/notesMaster" Target="notesMasters/notesMaster1.xml"/><Relationship Id="rId19" Type="http://schemas.openxmlformats.org/officeDocument/2006/relationships/font" Target="fonts/OpenSans-boldItalic.fntdata"/><Relationship Id="rId6" Type="http://schemas.openxmlformats.org/officeDocument/2006/relationships/slide" Target="slides/slide1.xml"/><Relationship Id="rId18" Type="http://schemas.openxmlformats.org/officeDocument/2006/relationships/font" Target="fonts/OpenSans-italic.fntdata"/><Relationship Id="rId7" Type="http://schemas.openxmlformats.org/officeDocument/2006/relationships/slide" Target="slides/slide2.xml"/><Relationship Id="rId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cb3e1bd037_0_50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cb3e1bd037_0_5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2.png"/><Relationship Id="rId10" Type="http://schemas.openxmlformats.org/officeDocument/2006/relationships/image" Target="../media/image8.png"/><Relationship Id="rId13" Type="http://schemas.openxmlformats.org/officeDocument/2006/relationships/image" Target="../media/image5.png"/><Relationship Id="rId12"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11.png"/><Relationship Id="rId9"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7.png"/><Relationship Id="rId7" Type="http://schemas.openxmlformats.org/officeDocument/2006/relationships/image" Target="../media/image3.png"/><Relationship Id="rId8" Type="http://schemas.openxmlformats.org/officeDocument/2006/relationships/image" Target="../media/image6.png"/></Relationships>
</file>

<file path=ppt/slides/_rels/slide2.xml.rels><?xml version="1.0" encoding="UTF-8" standalone="yes"?><Relationships xmlns="http://schemas.openxmlformats.org/package/2006/relationships"><Relationship Id="rId11" Type="http://schemas.openxmlformats.org/officeDocument/2006/relationships/image" Target="../media/image9.png"/><Relationship Id="rId10"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11.png"/><Relationship Id="rId9"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7.png"/><Relationship Id="rId7" Type="http://schemas.openxmlformats.org/officeDocument/2006/relationships/image" Target="../media/image3.pn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7560000" cy="10692000"/>
          </a:xfrm>
          <a:prstGeom prst="rect">
            <a:avLst/>
          </a:pr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p:nvPr/>
        </p:nvSpPr>
        <p:spPr>
          <a:xfrm>
            <a:off x="0" y="0"/>
            <a:ext cx="3420000" cy="10692000"/>
          </a:xfrm>
          <a:prstGeom prst="rect">
            <a:avLst/>
          </a:prstGeom>
          <a:solidFill>
            <a:schemeClr val="lt1"/>
          </a:solidFill>
          <a:ln>
            <a:noFill/>
          </a:ln>
          <a:effectLst>
            <a:outerShdw blurRad="57150" rotWithShape="0" algn="bl" dir="5400000" dist="19050">
              <a:srgbClr val="000000">
                <a:alpha val="1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6" name="Google Shape;56;p13"/>
          <p:cNvPicPr preferRelativeResize="0"/>
          <p:nvPr/>
        </p:nvPicPr>
        <p:blipFill>
          <a:blip r:embed="rId3">
            <a:alphaModFix/>
          </a:blip>
          <a:stretch>
            <a:fillRect/>
          </a:stretch>
        </p:blipFill>
        <p:spPr>
          <a:xfrm>
            <a:off x="1000500" y="2767150"/>
            <a:ext cx="2419499" cy="842950"/>
          </a:xfrm>
          <a:prstGeom prst="rect">
            <a:avLst/>
          </a:prstGeom>
          <a:noFill/>
          <a:ln>
            <a:noFill/>
          </a:ln>
        </p:spPr>
      </p:pic>
      <p:sp>
        <p:nvSpPr>
          <p:cNvPr id="57" name="Google Shape;57;p13"/>
          <p:cNvSpPr/>
          <p:nvPr/>
        </p:nvSpPr>
        <p:spPr>
          <a:xfrm rot="-1262048">
            <a:off x="-17438" y="2858158"/>
            <a:ext cx="1464376" cy="409495"/>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8" name="Google Shape;58;p13"/>
          <p:cNvPicPr preferRelativeResize="0"/>
          <p:nvPr/>
        </p:nvPicPr>
        <p:blipFill rotWithShape="1">
          <a:blip r:embed="rId4">
            <a:alphaModFix/>
          </a:blip>
          <a:srcRect b="0" l="0" r="0" t="5204"/>
          <a:stretch/>
        </p:blipFill>
        <p:spPr>
          <a:xfrm>
            <a:off x="0" y="-6950"/>
            <a:ext cx="3420001" cy="3514798"/>
          </a:xfrm>
          <a:prstGeom prst="rect">
            <a:avLst/>
          </a:prstGeom>
          <a:noFill/>
          <a:ln>
            <a:noFill/>
          </a:ln>
        </p:spPr>
      </p:pic>
      <p:grpSp>
        <p:nvGrpSpPr>
          <p:cNvPr id="59" name="Google Shape;59;p13"/>
          <p:cNvGrpSpPr/>
          <p:nvPr/>
        </p:nvGrpSpPr>
        <p:grpSpPr>
          <a:xfrm>
            <a:off x="500249" y="628802"/>
            <a:ext cx="2419500" cy="1875546"/>
            <a:chOff x="500250" y="510054"/>
            <a:chExt cx="2419500" cy="1875546"/>
          </a:xfrm>
        </p:grpSpPr>
        <p:grpSp>
          <p:nvGrpSpPr>
            <p:cNvPr id="60" name="Google Shape;60;p13"/>
            <p:cNvGrpSpPr/>
            <p:nvPr/>
          </p:nvGrpSpPr>
          <p:grpSpPr>
            <a:xfrm>
              <a:off x="1060199" y="510054"/>
              <a:ext cx="1299600" cy="1299600"/>
              <a:chOff x="1153875" y="510075"/>
              <a:chExt cx="1800000" cy="1800000"/>
            </a:xfrm>
          </p:grpSpPr>
          <p:sp>
            <p:nvSpPr>
              <p:cNvPr id="61" name="Google Shape;61;p13"/>
              <p:cNvSpPr/>
              <p:nvPr/>
            </p:nvSpPr>
            <p:spPr>
              <a:xfrm>
                <a:off x="1153875" y="510075"/>
                <a:ext cx="1800000" cy="1800000"/>
              </a:xfrm>
              <a:prstGeom prst="ellipse">
                <a:avLst/>
              </a:prstGeom>
              <a:no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2" name="Google Shape;62;p13"/>
              <p:cNvPicPr preferRelativeResize="0"/>
              <p:nvPr/>
            </p:nvPicPr>
            <p:blipFill rotWithShape="1">
              <a:blip r:embed="rId5">
                <a:alphaModFix/>
              </a:blip>
              <a:srcRect b="1473" l="32494" r="9356" t="1599"/>
              <a:stretch/>
            </p:blipFill>
            <p:spPr>
              <a:xfrm>
                <a:off x="1270575" y="626775"/>
                <a:ext cx="1566600" cy="1566600"/>
              </a:xfrm>
              <a:prstGeom prst="ellipse">
                <a:avLst/>
              </a:prstGeom>
              <a:noFill/>
              <a:ln>
                <a:noFill/>
              </a:ln>
            </p:spPr>
          </p:pic>
        </p:grpSp>
        <p:sp>
          <p:nvSpPr>
            <p:cNvPr id="63" name="Google Shape;63;p13"/>
            <p:cNvSpPr txBox="1"/>
            <p:nvPr/>
          </p:nvSpPr>
          <p:spPr>
            <a:xfrm>
              <a:off x="500250" y="1809650"/>
              <a:ext cx="24195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1600">
                  <a:solidFill>
                    <a:schemeClr val="lt1"/>
                  </a:solidFill>
                  <a:latin typeface="Open Sans"/>
                  <a:ea typeface="Open Sans"/>
                  <a:cs typeface="Open Sans"/>
                  <a:sym typeface="Open Sans"/>
                </a:rPr>
                <a:t>Michal Kopec</a:t>
              </a:r>
              <a:endParaRPr sz="1600">
                <a:solidFill>
                  <a:schemeClr val="lt1"/>
                </a:solidFill>
                <a:latin typeface="Open Sans"/>
                <a:ea typeface="Open Sans"/>
                <a:cs typeface="Open Sans"/>
                <a:sym typeface="Open Sans"/>
              </a:endParaRPr>
            </a:p>
          </p:txBody>
        </p:sp>
        <p:sp>
          <p:nvSpPr>
            <p:cNvPr id="64" name="Google Shape;64;p13"/>
            <p:cNvSpPr txBox="1"/>
            <p:nvPr/>
          </p:nvSpPr>
          <p:spPr>
            <a:xfrm>
              <a:off x="791100" y="2046900"/>
              <a:ext cx="18378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1000">
                  <a:solidFill>
                    <a:schemeClr val="lt1"/>
                  </a:solidFill>
                  <a:latin typeface="Open Sans"/>
                  <a:ea typeface="Open Sans"/>
                  <a:cs typeface="Open Sans"/>
                  <a:sym typeface="Open Sans"/>
                </a:rPr>
                <a:t>UI/UX DESIGNER</a:t>
              </a:r>
              <a:endParaRPr sz="1000">
                <a:solidFill>
                  <a:schemeClr val="lt1"/>
                </a:solidFill>
                <a:latin typeface="Open Sans"/>
                <a:ea typeface="Open Sans"/>
                <a:cs typeface="Open Sans"/>
                <a:sym typeface="Open Sans"/>
              </a:endParaRPr>
            </a:p>
          </p:txBody>
        </p:sp>
      </p:grpSp>
      <p:sp>
        <p:nvSpPr>
          <p:cNvPr id="65" name="Google Shape;65;p13"/>
          <p:cNvSpPr/>
          <p:nvPr/>
        </p:nvSpPr>
        <p:spPr>
          <a:xfrm>
            <a:off x="3690000" y="0"/>
            <a:ext cx="3870000" cy="3266100"/>
          </a:xfrm>
          <a:prstGeom prst="rect">
            <a:avLst/>
          </a:prstGeom>
          <a:solidFill>
            <a:schemeClr val="lt1"/>
          </a:solidFill>
          <a:ln>
            <a:noFill/>
          </a:ln>
          <a:effectLst>
            <a:outerShdw blurRad="57150" rotWithShape="0" algn="bl" dir="5400000" dist="19050">
              <a:srgbClr val="000000">
                <a:alpha val="1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6" name="Google Shape;66;p13"/>
          <p:cNvGrpSpPr/>
          <p:nvPr/>
        </p:nvGrpSpPr>
        <p:grpSpPr>
          <a:xfrm>
            <a:off x="270000" y="3848800"/>
            <a:ext cx="2885525" cy="954300"/>
            <a:chOff x="270000" y="3848800"/>
            <a:chExt cx="2885525" cy="954300"/>
          </a:xfrm>
        </p:grpSpPr>
        <p:sp>
          <p:nvSpPr>
            <p:cNvPr id="67" name="Google Shape;67;p13"/>
            <p:cNvSpPr/>
            <p:nvPr/>
          </p:nvSpPr>
          <p:spPr>
            <a:xfrm>
              <a:off x="270000" y="3867850"/>
              <a:ext cx="237600" cy="2376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8" name="Google Shape;68;p13"/>
            <p:cNvPicPr preferRelativeResize="0"/>
            <p:nvPr/>
          </p:nvPicPr>
          <p:blipFill>
            <a:blip r:embed="rId6">
              <a:alphaModFix/>
            </a:blip>
            <a:stretch>
              <a:fillRect/>
            </a:stretch>
          </p:blipFill>
          <p:spPr>
            <a:xfrm>
              <a:off x="339117" y="3920555"/>
              <a:ext cx="99381" cy="132193"/>
            </a:xfrm>
            <a:prstGeom prst="rect">
              <a:avLst/>
            </a:prstGeom>
            <a:noFill/>
            <a:ln>
              <a:noFill/>
            </a:ln>
          </p:spPr>
        </p:pic>
        <p:sp>
          <p:nvSpPr>
            <p:cNvPr id="69" name="Google Shape;69;p13"/>
            <p:cNvSpPr txBox="1"/>
            <p:nvPr/>
          </p:nvSpPr>
          <p:spPr>
            <a:xfrm>
              <a:off x="636725" y="3848800"/>
              <a:ext cx="2518800" cy="9543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000">
                  <a:solidFill>
                    <a:srgbClr val="666666"/>
                  </a:solidFill>
                  <a:latin typeface="Lato"/>
                  <a:ea typeface="Lato"/>
                  <a:cs typeface="Lato"/>
                  <a:sym typeface="Lato"/>
                </a:rPr>
                <a:t>Lorem ipsum dolor sit amet, consectetur adipiscing elit. Morbi semper ullamcorper ex at pharetra. Aliquam porta nulla ex, ac pellentesque turpis pretium eget. Orci varius natoque penatibus et magnis dis montes.</a:t>
              </a:r>
              <a:endParaRPr sz="1000">
                <a:solidFill>
                  <a:srgbClr val="666666"/>
                </a:solidFill>
                <a:latin typeface="Lato"/>
                <a:ea typeface="Lato"/>
                <a:cs typeface="Lato"/>
                <a:sym typeface="Lato"/>
              </a:endParaRPr>
            </a:p>
          </p:txBody>
        </p:sp>
      </p:grpSp>
      <p:sp>
        <p:nvSpPr>
          <p:cNvPr id="70" name="Google Shape;70;p13"/>
          <p:cNvSpPr txBox="1"/>
          <p:nvPr/>
        </p:nvSpPr>
        <p:spPr>
          <a:xfrm>
            <a:off x="636725" y="5015313"/>
            <a:ext cx="121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chemeClr val="dk1"/>
                </a:solidFill>
                <a:latin typeface="Lato"/>
                <a:ea typeface="Lato"/>
                <a:cs typeface="Lato"/>
                <a:sym typeface="Lato"/>
              </a:rPr>
              <a:t>(</a:t>
            </a:r>
            <a:r>
              <a:rPr lang="ru" sz="1000">
                <a:solidFill>
                  <a:schemeClr val="dk1"/>
                </a:solidFill>
                <a:latin typeface="Lato"/>
                <a:ea typeface="Lato"/>
                <a:cs typeface="Lato"/>
                <a:sym typeface="Lato"/>
              </a:rPr>
              <a:t>88) 017-00-000-00</a:t>
            </a:r>
            <a:endParaRPr sz="1000">
              <a:solidFill>
                <a:schemeClr val="dk1"/>
              </a:solidFill>
              <a:latin typeface="Lato"/>
              <a:ea typeface="Lato"/>
              <a:cs typeface="Lato"/>
              <a:sym typeface="Lato"/>
            </a:endParaRPr>
          </a:p>
        </p:txBody>
      </p:sp>
      <p:grpSp>
        <p:nvGrpSpPr>
          <p:cNvPr id="71" name="Google Shape;71;p13"/>
          <p:cNvGrpSpPr/>
          <p:nvPr/>
        </p:nvGrpSpPr>
        <p:grpSpPr>
          <a:xfrm>
            <a:off x="270000" y="5034663"/>
            <a:ext cx="237600" cy="237600"/>
            <a:chOff x="270000" y="5039425"/>
            <a:chExt cx="237600" cy="237600"/>
          </a:xfrm>
        </p:grpSpPr>
        <p:sp>
          <p:nvSpPr>
            <p:cNvPr id="72" name="Google Shape;72;p13"/>
            <p:cNvSpPr/>
            <p:nvPr/>
          </p:nvSpPr>
          <p:spPr>
            <a:xfrm>
              <a:off x="270000" y="5039425"/>
              <a:ext cx="237600" cy="2376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3" name="Google Shape;73;p13"/>
            <p:cNvPicPr preferRelativeResize="0"/>
            <p:nvPr/>
          </p:nvPicPr>
          <p:blipFill>
            <a:blip r:embed="rId7">
              <a:alphaModFix/>
            </a:blip>
            <a:stretch>
              <a:fillRect/>
            </a:stretch>
          </p:blipFill>
          <p:spPr>
            <a:xfrm>
              <a:off x="322975" y="5093431"/>
              <a:ext cx="131650" cy="129588"/>
            </a:xfrm>
            <a:prstGeom prst="rect">
              <a:avLst/>
            </a:prstGeom>
            <a:noFill/>
            <a:ln>
              <a:noFill/>
            </a:ln>
          </p:spPr>
        </p:pic>
      </p:grpSp>
      <p:sp>
        <p:nvSpPr>
          <p:cNvPr id="74" name="Google Shape;74;p13"/>
          <p:cNvSpPr txBox="1"/>
          <p:nvPr/>
        </p:nvSpPr>
        <p:spPr>
          <a:xfrm>
            <a:off x="636725" y="5198650"/>
            <a:ext cx="121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ED3278"/>
                </a:solidFill>
                <a:latin typeface="Lato"/>
                <a:ea typeface="Lato"/>
                <a:cs typeface="Lato"/>
                <a:sym typeface="Lato"/>
              </a:rPr>
              <a:t>Mobile</a:t>
            </a:r>
            <a:endParaRPr sz="1000">
              <a:solidFill>
                <a:srgbClr val="ED3278"/>
              </a:solidFill>
              <a:latin typeface="Lato"/>
              <a:ea typeface="Lato"/>
              <a:cs typeface="Lato"/>
              <a:sym typeface="Lato"/>
            </a:endParaRPr>
          </a:p>
        </p:txBody>
      </p:sp>
      <p:sp>
        <p:nvSpPr>
          <p:cNvPr id="75" name="Google Shape;75;p13"/>
          <p:cNvSpPr txBox="1"/>
          <p:nvPr/>
        </p:nvSpPr>
        <p:spPr>
          <a:xfrm>
            <a:off x="636725" y="5472475"/>
            <a:ext cx="121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chemeClr val="dk1"/>
                </a:solidFill>
                <a:latin typeface="Lato"/>
                <a:ea typeface="Lato"/>
                <a:cs typeface="Lato"/>
                <a:sym typeface="Lato"/>
              </a:rPr>
              <a:t>(88) 017-00-000-00</a:t>
            </a:r>
            <a:endParaRPr sz="1000">
              <a:solidFill>
                <a:schemeClr val="dk1"/>
              </a:solidFill>
              <a:latin typeface="Lato"/>
              <a:ea typeface="Lato"/>
              <a:cs typeface="Lato"/>
              <a:sym typeface="Lato"/>
            </a:endParaRPr>
          </a:p>
        </p:txBody>
      </p:sp>
      <p:sp>
        <p:nvSpPr>
          <p:cNvPr id="76" name="Google Shape;76;p13"/>
          <p:cNvSpPr txBox="1"/>
          <p:nvPr/>
        </p:nvSpPr>
        <p:spPr>
          <a:xfrm>
            <a:off x="636725" y="5653538"/>
            <a:ext cx="121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ED3278"/>
                </a:solidFill>
                <a:latin typeface="Lato"/>
                <a:ea typeface="Lato"/>
                <a:cs typeface="Lato"/>
                <a:sym typeface="Lato"/>
              </a:rPr>
              <a:t>Office</a:t>
            </a:r>
            <a:endParaRPr sz="1000">
              <a:solidFill>
                <a:srgbClr val="ED3278"/>
              </a:solidFill>
              <a:latin typeface="Lato"/>
              <a:ea typeface="Lato"/>
              <a:cs typeface="Lato"/>
              <a:sym typeface="Lato"/>
            </a:endParaRPr>
          </a:p>
        </p:txBody>
      </p:sp>
      <p:grpSp>
        <p:nvGrpSpPr>
          <p:cNvPr id="77" name="Google Shape;77;p13"/>
          <p:cNvGrpSpPr/>
          <p:nvPr/>
        </p:nvGrpSpPr>
        <p:grpSpPr>
          <a:xfrm>
            <a:off x="270000" y="6053825"/>
            <a:ext cx="237600" cy="237600"/>
            <a:chOff x="270000" y="6287200"/>
            <a:chExt cx="237600" cy="237600"/>
          </a:xfrm>
        </p:grpSpPr>
        <p:sp>
          <p:nvSpPr>
            <p:cNvPr id="78" name="Google Shape;78;p13"/>
            <p:cNvSpPr/>
            <p:nvPr/>
          </p:nvSpPr>
          <p:spPr>
            <a:xfrm>
              <a:off x="270000" y="6287200"/>
              <a:ext cx="237600" cy="2376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9" name="Google Shape;79;p13"/>
            <p:cNvPicPr preferRelativeResize="0"/>
            <p:nvPr/>
          </p:nvPicPr>
          <p:blipFill>
            <a:blip r:embed="rId8">
              <a:alphaModFix/>
            </a:blip>
            <a:stretch>
              <a:fillRect/>
            </a:stretch>
          </p:blipFill>
          <p:spPr>
            <a:xfrm>
              <a:off x="318950" y="6355187"/>
              <a:ext cx="139700" cy="101625"/>
            </a:xfrm>
            <a:prstGeom prst="rect">
              <a:avLst/>
            </a:prstGeom>
            <a:noFill/>
            <a:ln>
              <a:noFill/>
            </a:ln>
          </p:spPr>
        </p:pic>
      </p:grpSp>
      <p:sp>
        <p:nvSpPr>
          <p:cNvPr id="80" name="Google Shape;80;p13"/>
          <p:cNvSpPr txBox="1"/>
          <p:nvPr/>
        </p:nvSpPr>
        <p:spPr>
          <a:xfrm>
            <a:off x="636725" y="6018125"/>
            <a:ext cx="1639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rgbClr val="000000"/>
              </a:buClr>
              <a:buSzPts val="1100"/>
              <a:buFont typeface="Arial"/>
              <a:buNone/>
            </a:pPr>
            <a:r>
              <a:rPr lang="ru" sz="1000">
                <a:solidFill>
                  <a:schemeClr val="dk1"/>
                </a:solidFill>
                <a:latin typeface="Lato"/>
                <a:ea typeface="Lato"/>
                <a:cs typeface="Lato"/>
                <a:sym typeface="Lato"/>
              </a:rPr>
              <a:t>mail@michal_kopec.com</a:t>
            </a:r>
            <a:endParaRPr sz="1000">
              <a:solidFill>
                <a:schemeClr val="dk1"/>
              </a:solidFill>
              <a:latin typeface="Lato"/>
              <a:ea typeface="Lato"/>
              <a:cs typeface="Lato"/>
              <a:sym typeface="Lato"/>
            </a:endParaRPr>
          </a:p>
        </p:txBody>
      </p:sp>
      <p:sp>
        <p:nvSpPr>
          <p:cNvPr id="81" name="Google Shape;81;p13"/>
          <p:cNvSpPr txBox="1"/>
          <p:nvPr/>
        </p:nvSpPr>
        <p:spPr>
          <a:xfrm>
            <a:off x="636725" y="6200738"/>
            <a:ext cx="121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ED3278"/>
                </a:solidFill>
                <a:latin typeface="Lato"/>
                <a:ea typeface="Lato"/>
                <a:cs typeface="Lato"/>
                <a:sym typeface="Lato"/>
              </a:rPr>
              <a:t>Personal</a:t>
            </a:r>
            <a:endParaRPr sz="1000">
              <a:solidFill>
                <a:srgbClr val="ED3278"/>
              </a:solidFill>
              <a:latin typeface="Lato"/>
              <a:ea typeface="Lato"/>
              <a:cs typeface="Lato"/>
              <a:sym typeface="Lato"/>
            </a:endParaRPr>
          </a:p>
        </p:txBody>
      </p:sp>
      <p:sp>
        <p:nvSpPr>
          <p:cNvPr id="82" name="Google Shape;82;p13"/>
          <p:cNvSpPr txBox="1"/>
          <p:nvPr/>
        </p:nvSpPr>
        <p:spPr>
          <a:xfrm>
            <a:off x="636725" y="6484813"/>
            <a:ext cx="1639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chemeClr val="dk1"/>
                </a:solidFill>
                <a:latin typeface="Lato"/>
                <a:ea typeface="Lato"/>
                <a:cs typeface="Lato"/>
                <a:sym typeface="Lato"/>
              </a:rPr>
              <a:t>mail@michal_kopec.com</a:t>
            </a:r>
            <a:endParaRPr sz="1000">
              <a:solidFill>
                <a:schemeClr val="dk1"/>
              </a:solidFill>
              <a:latin typeface="Lato"/>
              <a:ea typeface="Lato"/>
              <a:cs typeface="Lato"/>
              <a:sym typeface="Lato"/>
            </a:endParaRPr>
          </a:p>
        </p:txBody>
      </p:sp>
      <p:sp>
        <p:nvSpPr>
          <p:cNvPr id="83" name="Google Shape;83;p13"/>
          <p:cNvSpPr txBox="1"/>
          <p:nvPr/>
        </p:nvSpPr>
        <p:spPr>
          <a:xfrm>
            <a:off x="636725" y="6662563"/>
            <a:ext cx="121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ED3278"/>
                </a:solidFill>
                <a:latin typeface="Lato"/>
                <a:ea typeface="Lato"/>
                <a:cs typeface="Lato"/>
                <a:sym typeface="Lato"/>
              </a:rPr>
              <a:t>Office</a:t>
            </a:r>
            <a:endParaRPr sz="1000">
              <a:solidFill>
                <a:srgbClr val="ED3278"/>
              </a:solidFill>
              <a:latin typeface="Lato"/>
              <a:ea typeface="Lato"/>
              <a:cs typeface="Lato"/>
              <a:sym typeface="Lato"/>
            </a:endParaRPr>
          </a:p>
        </p:txBody>
      </p:sp>
      <p:grpSp>
        <p:nvGrpSpPr>
          <p:cNvPr id="84" name="Google Shape;84;p13"/>
          <p:cNvGrpSpPr/>
          <p:nvPr/>
        </p:nvGrpSpPr>
        <p:grpSpPr>
          <a:xfrm>
            <a:off x="270000" y="7054613"/>
            <a:ext cx="1577825" cy="354000"/>
            <a:chOff x="270000" y="7126050"/>
            <a:chExt cx="1577825" cy="354000"/>
          </a:xfrm>
        </p:grpSpPr>
        <p:sp>
          <p:nvSpPr>
            <p:cNvPr id="85" name="Google Shape;85;p13"/>
            <p:cNvSpPr/>
            <p:nvPr/>
          </p:nvSpPr>
          <p:spPr>
            <a:xfrm>
              <a:off x="270000" y="7133700"/>
              <a:ext cx="237600" cy="2376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6" name="Google Shape;86;p13"/>
            <p:cNvPicPr preferRelativeResize="0"/>
            <p:nvPr/>
          </p:nvPicPr>
          <p:blipFill>
            <a:blip r:embed="rId9">
              <a:alphaModFix/>
            </a:blip>
            <a:stretch>
              <a:fillRect/>
            </a:stretch>
          </p:blipFill>
          <p:spPr>
            <a:xfrm>
              <a:off x="321488" y="7193975"/>
              <a:ext cx="134600" cy="122950"/>
            </a:xfrm>
            <a:prstGeom prst="rect">
              <a:avLst/>
            </a:prstGeom>
            <a:noFill/>
            <a:ln>
              <a:noFill/>
            </a:ln>
          </p:spPr>
        </p:pic>
        <p:sp>
          <p:nvSpPr>
            <p:cNvPr id="87" name="Google Shape;87;p13"/>
            <p:cNvSpPr txBox="1"/>
            <p:nvPr/>
          </p:nvSpPr>
          <p:spPr>
            <a:xfrm>
              <a:off x="636725" y="7126050"/>
              <a:ext cx="12111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000">
                  <a:solidFill>
                    <a:schemeClr val="dk1"/>
                  </a:solidFill>
                  <a:latin typeface="Lato"/>
                  <a:ea typeface="Lato"/>
                  <a:cs typeface="Lato"/>
                  <a:sym typeface="Lato"/>
                </a:rPr>
                <a:t>123456 street road</a:t>
              </a:r>
              <a:endParaRPr sz="1000">
                <a:solidFill>
                  <a:schemeClr val="dk1"/>
                </a:solidFill>
                <a:latin typeface="Lato"/>
                <a:ea typeface="Lato"/>
                <a:cs typeface="Lato"/>
                <a:sym typeface="Lato"/>
              </a:endParaRPr>
            </a:p>
            <a:p>
              <a:pPr indent="0" lvl="0" marL="0" rtl="0" algn="l">
                <a:lnSpc>
                  <a:spcPct val="130000"/>
                </a:lnSpc>
                <a:spcBef>
                  <a:spcPts val="0"/>
                </a:spcBef>
                <a:spcAft>
                  <a:spcPts val="0"/>
                </a:spcAft>
                <a:buNone/>
              </a:pPr>
              <a:r>
                <a:rPr lang="ru" sz="1000">
                  <a:solidFill>
                    <a:schemeClr val="dk1"/>
                  </a:solidFill>
                  <a:latin typeface="Lato"/>
                  <a:ea typeface="Lato"/>
                  <a:cs typeface="Lato"/>
                  <a:sym typeface="Lato"/>
                </a:rPr>
                <a:t>Dhaka, Bangladesh </a:t>
              </a:r>
              <a:endParaRPr sz="1000">
                <a:solidFill>
                  <a:schemeClr val="dk1"/>
                </a:solidFill>
                <a:latin typeface="Lato"/>
                <a:ea typeface="Lato"/>
                <a:cs typeface="Lato"/>
                <a:sym typeface="Lato"/>
              </a:endParaRPr>
            </a:p>
          </p:txBody>
        </p:sp>
      </p:grpSp>
      <p:grpSp>
        <p:nvGrpSpPr>
          <p:cNvPr id="88" name="Google Shape;88;p13"/>
          <p:cNvGrpSpPr/>
          <p:nvPr/>
        </p:nvGrpSpPr>
        <p:grpSpPr>
          <a:xfrm>
            <a:off x="270000" y="7651113"/>
            <a:ext cx="2620850" cy="2592650"/>
            <a:chOff x="270000" y="7836850"/>
            <a:chExt cx="2620850" cy="2592650"/>
          </a:xfrm>
        </p:grpSpPr>
        <p:sp>
          <p:nvSpPr>
            <p:cNvPr id="89" name="Google Shape;89;p13"/>
            <p:cNvSpPr/>
            <p:nvPr/>
          </p:nvSpPr>
          <p:spPr>
            <a:xfrm>
              <a:off x="270000" y="7836850"/>
              <a:ext cx="237600" cy="2376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0" name="Google Shape;90;p13"/>
            <p:cNvPicPr preferRelativeResize="0"/>
            <p:nvPr/>
          </p:nvPicPr>
          <p:blipFill>
            <a:blip r:embed="rId10">
              <a:alphaModFix/>
            </a:blip>
            <a:stretch>
              <a:fillRect/>
            </a:stretch>
          </p:blipFill>
          <p:spPr>
            <a:xfrm>
              <a:off x="314685" y="7896020"/>
              <a:ext cx="148225" cy="133550"/>
            </a:xfrm>
            <a:prstGeom prst="rect">
              <a:avLst/>
            </a:prstGeom>
            <a:noFill/>
            <a:ln>
              <a:noFill/>
            </a:ln>
          </p:spPr>
        </p:pic>
        <p:sp>
          <p:nvSpPr>
            <p:cNvPr id="91" name="Google Shape;91;p13"/>
            <p:cNvSpPr txBox="1"/>
            <p:nvPr/>
          </p:nvSpPr>
          <p:spPr>
            <a:xfrm>
              <a:off x="627200" y="7863044"/>
              <a:ext cx="1859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solidFill>
                    <a:schemeClr val="dk1"/>
                  </a:solidFill>
                  <a:latin typeface="Lato"/>
                  <a:ea typeface="Lato"/>
                  <a:cs typeface="Lato"/>
                  <a:sym typeface="Lato"/>
                </a:rPr>
                <a:t>PROFESSIONAL SKILLS</a:t>
              </a:r>
              <a:endParaRPr/>
            </a:p>
          </p:txBody>
        </p:sp>
        <p:sp>
          <p:nvSpPr>
            <p:cNvPr id="92" name="Google Shape;92;p13"/>
            <p:cNvSpPr txBox="1"/>
            <p:nvPr/>
          </p:nvSpPr>
          <p:spPr>
            <a:xfrm>
              <a:off x="627200" y="8146663"/>
              <a:ext cx="12111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666666"/>
                  </a:solidFill>
                  <a:latin typeface="Lato"/>
                  <a:ea typeface="Lato"/>
                  <a:cs typeface="Lato"/>
                  <a:sym typeface="Lato"/>
                </a:rPr>
                <a:t>indesign</a:t>
              </a:r>
              <a:endParaRPr b="1" sz="1100">
                <a:solidFill>
                  <a:srgbClr val="666666"/>
                </a:solidFill>
                <a:latin typeface="Lato"/>
                <a:ea typeface="Lato"/>
                <a:cs typeface="Lato"/>
                <a:sym typeface="Lato"/>
              </a:endParaRPr>
            </a:p>
          </p:txBody>
        </p:sp>
        <p:cxnSp>
          <p:nvCxnSpPr>
            <p:cNvPr id="93" name="Google Shape;93;p13"/>
            <p:cNvCxnSpPr/>
            <p:nvPr/>
          </p:nvCxnSpPr>
          <p:spPr>
            <a:xfrm>
              <a:off x="642950" y="8386763"/>
              <a:ext cx="2247900" cy="0"/>
            </a:xfrm>
            <a:prstGeom prst="straightConnector1">
              <a:avLst/>
            </a:prstGeom>
            <a:noFill/>
            <a:ln cap="flat" cmpd="sng" w="19050">
              <a:solidFill>
                <a:srgbClr val="D9D9D9"/>
              </a:solidFill>
              <a:prstDash val="solid"/>
              <a:round/>
              <a:headEnd len="med" w="med" type="none"/>
              <a:tailEnd len="med" w="med" type="none"/>
            </a:ln>
          </p:spPr>
        </p:cxnSp>
        <p:cxnSp>
          <p:nvCxnSpPr>
            <p:cNvPr id="94" name="Google Shape;94;p13"/>
            <p:cNvCxnSpPr/>
            <p:nvPr/>
          </p:nvCxnSpPr>
          <p:spPr>
            <a:xfrm>
              <a:off x="642950" y="8386763"/>
              <a:ext cx="1566900" cy="0"/>
            </a:xfrm>
            <a:prstGeom prst="straightConnector1">
              <a:avLst/>
            </a:prstGeom>
            <a:noFill/>
            <a:ln cap="flat" cmpd="sng" w="19050">
              <a:solidFill>
                <a:srgbClr val="1878B4"/>
              </a:solidFill>
              <a:prstDash val="solid"/>
              <a:round/>
              <a:headEnd len="med" w="med" type="none"/>
              <a:tailEnd len="med" w="med" type="none"/>
            </a:ln>
          </p:spPr>
        </p:cxnSp>
        <p:sp>
          <p:nvSpPr>
            <p:cNvPr id="95" name="Google Shape;95;p13"/>
            <p:cNvSpPr/>
            <p:nvPr/>
          </p:nvSpPr>
          <p:spPr>
            <a:xfrm>
              <a:off x="2144400" y="8325388"/>
              <a:ext cx="131700" cy="131700"/>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3"/>
            <p:cNvSpPr txBox="1"/>
            <p:nvPr/>
          </p:nvSpPr>
          <p:spPr>
            <a:xfrm>
              <a:off x="627200" y="8538175"/>
              <a:ext cx="12111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666666"/>
                  </a:solidFill>
                  <a:latin typeface="Lato"/>
                  <a:ea typeface="Lato"/>
                  <a:cs typeface="Lato"/>
                  <a:sym typeface="Lato"/>
                </a:rPr>
                <a:t>photoshop</a:t>
              </a:r>
              <a:endParaRPr b="1" sz="1100">
                <a:solidFill>
                  <a:srgbClr val="666666"/>
                </a:solidFill>
                <a:latin typeface="Lato"/>
                <a:ea typeface="Lato"/>
                <a:cs typeface="Lato"/>
                <a:sym typeface="Lato"/>
              </a:endParaRPr>
            </a:p>
          </p:txBody>
        </p:sp>
        <p:cxnSp>
          <p:nvCxnSpPr>
            <p:cNvPr id="97" name="Google Shape;97;p13"/>
            <p:cNvCxnSpPr/>
            <p:nvPr/>
          </p:nvCxnSpPr>
          <p:spPr>
            <a:xfrm>
              <a:off x="642950" y="8778275"/>
              <a:ext cx="2247900" cy="0"/>
            </a:xfrm>
            <a:prstGeom prst="straightConnector1">
              <a:avLst/>
            </a:prstGeom>
            <a:noFill/>
            <a:ln cap="flat" cmpd="sng" w="19050">
              <a:solidFill>
                <a:srgbClr val="D9D9D9"/>
              </a:solidFill>
              <a:prstDash val="solid"/>
              <a:round/>
              <a:headEnd len="med" w="med" type="none"/>
              <a:tailEnd len="med" w="med" type="none"/>
            </a:ln>
          </p:spPr>
        </p:cxnSp>
        <p:cxnSp>
          <p:nvCxnSpPr>
            <p:cNvPr id="98" name="Google Shape;98;p13"/>
            <p:cNvCxnSpPr>
              <a:endCxn id="99" idx="2"/>
            </p:cNvCxnSpPr>
            <p:nvPr/>
          </p:nvCxnSpPr>
          <p:spPr>
            <a:xfrm>
              <a:off x="643000" y="8778250"/>
              <a:ext cx="1944300" cy="4500"/>
            </a:xfrm>
            <a:prstGeom prst="straightConnector1">
              <a:avLst/>
            </a:prstGeom>
            <a:noFill/>
            <a:ln cap="flat" cmpd="sng" w="19050">
              <a:solidFill>
                <a:srgbClr val="1878B4"/>
              </a:solidFill>
              <a:prstDash val="solid"/>
              <a:round/>
              <a:headEnd len="med" w="med" type="none"/>
              <a:tailEnd len="med" w="med" type="none"/>
            </a:ln>
          </p:spPr>
        </p:cxnSp>
        <p:sp>
          <p:nvSpPr>
            <p:cNvPr id="99" name="Google Shape;99;p13"/>
            <p:cNvSpPr/>
            <p:nvPr/>
          </p:nvSpPr>
          <p:spPr>
            <a:xfrm>
              <a:off x="2587300" y="8716900"/>
              <a:ext cx="131700" cy="131700"/>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3"/>
            <p:cNvSpPr txBox="1"/>
            <p:nvPr/>
          </p:nvSpPr>
          <p:spPr>
            <a:xfrm>
              <a:off x="627200" y="8937925"/>
              <a:ext cx="12111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666666"/>
                  </a:solidFill>
                  <a:latin typeface="Lato"/>
                  <a:ea typeface="Lato"/>
                  <a:cs typeface="Lato"/>
                  <a:sym typeface="Lato"/>
                </a:rPr>
                <a:t>illustrator</a:t>
              </a:r>
              <a:endParaRPr b="1" sz="1100">
                <a:solidFill>
                  <a:srgbClr val="666666"/>
                </a:solidFill>
                <a:latin typeface="Lato"/>
                <a:ea typeface="Lato"/>
                <a:cs typeface="Lato"/>
                <a:sym typeface="Lato"/>
              </a:endParaRPr>
            </a:p>
          </p:txBody>
        </p:sp>
        <p:cxnSp>
          <p:nvCxnSpPr>
            <p:cNvPr id="101" name="Google Shape;101;p13"/>
            <p:cNvCxnSpPr/>
            <p:nvPr/>
          </p:nvCxnSpPr>
          <p:spPr>
            <a:xfrm>
              <a:off x="642950" y="9178025"/>
              <a:ext cx="2247900" cy="0"/>
            </a:xfrm>
            <a:prstGeom prst="straightConnector1">
              <a:avLst/>
            </a:prstGeom>
            <a:noFill/>
            <a:ln cap="flat" cmpd="sng" w="19050">
              <a:solidFill>
                <a:srgbClr val="D9D9D9"/>
              </a:solidFill>
              <a:prstDash val="solid"/>
              <a:round/>
              <a:headEnd len="med" w="med" type="none"/>
              <a:tailEnd len="med" w="med" type="none"/>
            </a:ln>
          </p:spPr>
        </p:cxnSp>
        <p:cxnSp>
          <p:nvCxnSpPr>
            <p:cNvPr id="102" name="Google Shape;102;p13"/>
            <p:cNvCxnSpPr>
              <a:endCxn id="103" idx="2"/>
            </p:cNvCxnSpPr>
            <p:nvPr/>
          </p:nvCxnSpPr>
          <p:spPr>
            <a:xfrm>
              <a:off x="642900" y="9178000"/>
              <a:ext cx="1996800" cy="4500"/>
            </a:xfrm>
            <a:prstGeom prst="straightConnector1">
              <a:avLst/>
            </a:prstGeom>
            <a:noFill/>
            <a:ln cap="flat" cmpd="sng" w="19050">
              <a:solidFill>
                <a:srgbClr val="1878B4"/>
              </a:solidFill>
              <a:prstDash val="solid"/>
              <a:round/>
              <a:headEnd len="med" w="med" type="none"/>
              <a:tailEnd len="med" w="med" type="none"/>
            </a:ln>
          </p:spPr>
        </p:cxnSp>
        <p:sp>
          <p:nvSpPr>
            <p:cNvPr id="103" name="Google Shape;103;p13"/>
            <p:cNvSpPr/>
            <p:nvPr/>
          </p:nvSpPr>
          <p:spPr>
            <a:xfrm>
              <a:off x="2639700" y="9116650"/>
              <a:ext cx="131700" cy="131700"/>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3"/>
            <p:cNvSpPr txBox="1"/>
            <p:nvPr/>
          </p:nvSpPr>
          <p:spPr>
            <a:xfrm>
              <a:off x="627200" y="9329438"/>
              <a:ext cx="12111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666666"/>
                  </a:solidFill>
                  <a:latin typeface="Lato"/>
                  <a:ea typeface="Lato"/>
                  <a:cs typeface="Lato"/>
                  <a:sym typeface="Lato"/>
                </a:rPr>
                <a:t>css</a:t>
              </a:r>
              <a:endParaRPr b="1" sz="1100">
                <a:solidFill>
                  <a:srgbClr val="666666"/>
                </a:solidFill>
                <a:latin typeface="Lato"/>
                <a:ea typeface="Lato"/>
                <a:cs typeface="Lato"/>
                <a:sym typeface="Lato"/>
              </a:endParaRPr>
            </a:p>
          </p:txBody>
        </p:sp>
        <p:cxnSp>
          <p:nvCxnSpPr>
            <p:cNvPr id="105" name="Google Shape;105;p13"/>
            <p:cNvCxnSpPr/>
            <p:nvPr/>
          </p:nvCxnSpPr>
          <p:spPr>
            <a:xfrm>
              <a:off x="642950" y="9569538"/>
              <a:ext cx="2247900" cy="0"/>
            </a:xfrm>
            <a:prstGeom prst="straightConnector1">
              <a:avLst/>
            </a:prstGeom>
            <a:noFill/>
            <a:ln cap="flat" cmpd="sng" w="19050">
              <a:solidFill>
                <a:srgbClr val="D9D9D9"/>
              </a:solidFill>
              <a:prstDash val="solid"/>
              <a:round/>
              <a:headEnd len="med" w="med" type="none"/>
              <a:tailEnd len="med" w="med" type="none"/>
            </a:ln>
          </p:spPr>
        </p:cxnSp>
        <p:cxnSp>
          <p:nvCxnSpPr>
            <p:cNvPr id="106" name="Google Shape;106;p13"/>
            <p:cNvCxnSpPr/>
            <p:nvPr/>
          </p:nvCxnSpPr>
          <p:spPr>
            <a:xfrm>
              <a:off x="643000" y="9569513"/>
              <a:ext cx="985800" cy="0"/>
            </a:xfrm>
            <a:prstGeom prst="straightConnector1">
              <a:avLst/>
            </a:prstGeom>
            <a:noFill/>
            <a:ln cap="flat" cmpd="sng" w="19050">
              <a:solidFill>
                <a:srgbClr val="1878B4"/>
              </a:solidFill>
              <a:prstDash val="solid"/>
              <a:round/>
              <a:headEnd len="med" w="med" type="none"/>
              <a:tailEnd len="med" w="med" type="none"/>
            </a:ln>
          </p:spPr>
        </p:cxnSp>
        <p:sp>
          <p:nvSpPr>
            <p:cNvPr id="107" name="Google Shape;107;p13"/>
            <p:cNvSpPr/>
            <p:nvPr/>
          </p:nvSpPr>
          <p:spPr>
            <a:xfrm>
              <a:off x="1628800" y="9508163"/>
              <a:ext cx="131700" cy="131700"/>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3"/>
            <p:cNvSpPr txBox="1"/>
            <p:nvPr/>
          </p:nvSpPr>
          <p:spPr>
            <a:xfrm>
              <a:off x="627200" y="9727563"/>
              <a:ext cx="12111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666666"/>
                  </a:solidFill>
                  <a:latin typeface="Lato"/>
                  <a:ea typeface="Lato"/>
                  <a:cs typeface="Lato"/>
                  <a:sym typeface="Lato"/>
                </a:rPr>
                <a:t>after effect</a:t>
              </a:r>
              <a:endParaRPr b="1" sz="1100">
                <a:solidFill>
                  <a:srgbClr val="666666"/>
                </a:solidFill>
                <a:latin typeface="Lato"/>
                <a:ea typeface="Lato"/>
                <a:cs typeface="Lato"/>
                <a:sym typeface="Lato"/>
              </a:endParaRPr>
            </a:p>
          </p:txBody>
        </p:sp>
        <p:cxnSp>
          <p:nvCxnSpPr>
            <p:cNvPr id="109" name="Google Shape;109;p13"/>
            <p:cNvCxnSpPr/>
            <p:nvPr/>
          </p:nvCxnSpPr>
          <p:spPr>
            <a:xfrm>
              <a:off x="642950" y="9967663"/>
              <a:ext cx="2247900" cy="0"/>
            </a:xfrm>
            <a:prstGeom prst="straightConnector1">
              <a:avLst/>
            </a:prstGeom>
            <a:noFill/>
            <a:ln cap="flat" cmpd="sng" w="19050">
              <a:solidFill>
                <a:srgbClr val="D9D9D9"/>
              </a:solidFill>
              <a:prstDash val="solid"/>
              <a:round/>
              <a:headEnd len="med" w="med" type="none"/>
              <a:tailEnd len="med" w="med" type="none"/>
            </a:ln>
          </p:spPr>
        </p:cxnSp>
        <p:cxnSp>
          <p:nvCxnSpPr>
            <p:cNvPr id="110" name="Google Shape;110;p13"/>
            <p:cNvCxnSpPr>
              <a:endCxn id="111" idx="2"/>
            </p:cNvCxnSpPr>
            <p:nvPr/>
          </p:nvCxnSpPr>
          <p:spPr>
            <a:xfrm>
              <a:off x="642975" y="9967638"/>
              <a:ext cx="1911000" cy="4500"/>
            </a:xfrm>
            <a:prstGeom prst="straightConnector1">
              <a:avLst/>
            </a:prstGeom>
            <a:noFill/>
            <a:ln cap="flat" cmpd="sng" w="19050">
              <a:solidFill>
                <a:srgbClr val="1878B4"/>
              </a:solidFill>
              <a:prstDash val="solid"/>
              <a:round/>
              <a:headEnd len="med" w="med" type="none"/>
              <a:tailEnd len="med" w="med" type="none"/>
            </a:ln>
          </p:spPr>
        </p:cxnSp>
        <p:sp>
          <p:nvSpPr>
            <p:cNvPr id="111" name="Google Shape;111;p13"/>
            <p:cNvSpPr/>
            <p:nvPr/>
          </p:nvSpPr>
          <p:spPr>
            <a:xfrm>
              <a:off x="2553975" y="9906288"/>
              <a:ext cx="131700" cy="131700"/>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3"/>
            <p:cNvSpPr txBox="1"/>
            <p:nvPr/>
          </p:nvSpPr>
          <p:spPr>
            <a:xfrm>
              <a:off x="627200" y="10119075"/>
              <a:ext cx="12111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666666"/>
                  </a:solidFill>
                  <a:latin typeface="Lato"/>
                  <a:ea typeface="Lato"/>
                  <a:cs typeface="Lato"/>
                  <a:sym typeface="Lato"/>
                </a:rPr>
                <a:t>html</a:t>
              </a:r>
              <a:endParaRPr b="1" sz="1100">
                <a:solidFill>
                  <a:srgbClr val="666666"/>
                </a:solidFill>
                <a:latin typeface="Lato"/>
                <a:ea typeface="Lato"/>
                <a:cs typeface="Lato"/>
                <a:sym typeface="Lato"/>
              </a:endParaRPr>
            </a:p>
          </p:txBody>
        </p:sp>
        <p:cxnSp>
          <p:nvCxnSpPr>
            <p:cNvPr id="113" name="Google Shape;113;p13"/>
            <p:cNvCxnSpPr/>
            <p:nvPr/>
          </p:nvCxnSpPr>
          <p:spPr>
            <a:xfrm>
              <a:off x="642950" y="10359175"/>
              <a:ext cx="2247900" cy="0"/>
            </a:xfrm>
            <a:prstGeom prst="straightConnector1">
              <a:avLst/>
            </a:prstGeom>
            <a:noFill/>
            <a:ln cap="flat" cmpd="sng" w="19050">
              <a:solidFill>
                <a:srgbClr val="D9D9D9"/>
              </a:solidFill>
              <a:prstDash val="solid"/>
              <a:round/>
              <a:headEnd len="med" w="med" type="none"/>
              <a:tailEnd len="med" w="med" type="none"/>
            </a:ln>
          </p:spPr>
        </p:cxnSp>
        <p:cxnSp>
          <p:nvCxnSpPr>
            <p:cNvPr id="114" name="Google Shape;114;p13"/>
            <p:cNvCxnSpPr/>
            <p:nvPr/>
          </p:nvCxnSpPr>
          <p:spPr>
            <a:xfrm>
              <a:off x="643000" y="10359150"/>
              <a:ext cx="1747800" cy="0"/>
            </a:xfrm>
            <a:prstGeom prst="straightConnector1">
              <a:avLst/>
            </a:prstGeom>
            <a:noFill/>
            <a:ln cap="flat" cmpd="sng" w="19050">
              <a:solidFill>
                <a:srgbClr val="1878B4"/>
              </a:solidFill>
              <a:prstDash val="solid"/>
              <a:round/>
              <a:headEnd len="med" w="med" type="none"/>
              <a:tailEnd len="med" w="med" type="none"/>
            </a:ln>
          </p:spPr>
        </p:cxnSp>
        <p:sp>
          <p:nvSpPr>
            <p:cNvPr id="115" name="Google Shape;115;p13"/>
            <p:cNvSpPr/>
            <p:nvPr/>
          </p:nvSpPr>
          <p:spPr>
            <a:xfrm>
              <a:off x="2314575" y="10297800"/>
              <a:ext cx="131700" cy="131700"/>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6" name="Google Shape;116;p13"/>
          <p:cNvGrpSpPr/>
          <p:nvPr/>
        </p:nvGrpSpPr>
        <p:grpSpPr>
          <a:xfrm>
            <a:off x="3965256" y="275435"/>
            <a:ext cx="1685263" cy="237900"/>
            <a:chOff x="395281" y="2099256"/>
            <a:chExt cx="1685263" cy="237900"/>
          </a:xfrm>
        </p:grpSpPr>
        <p:sp>
          <p:nvSpPr>
            <p:cNvPr id="117" name="Google Shape;117;p13"/>
            <p:cNvSpPr txBox="1"/>
            <p:nvPr/>
          </p:nvSpPr>
          <p:spPr>
            <a:xfrm>
              <a:off x="726044" y="2143125"/>
              <a:ext cx="1354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latin typeface="Lato"/>
                  <a:ea typeface="Lato"/>
                  <a:cs typeface="Lato"/>
                  <a:sym typeface="Lato"/>
                </a:rPr>
                <a:t>JOB EXPERIENCE</a:t>
              </a:r>
              <a:endParaRPr b="1" sz="1100">
                <a:latin typeface="Lato"/>
                <a:ea typeface="Lato"/>
                <a:cs typeface="Lato"/>
                <a:sym typeface="Lato"/>
              </a:endParaRPr>
            </a:p>
          </p:txBody>
        </p:sp>
        <p:sp>
          <p:nvSpPr>
            <p:cNvPr id="118" name="Google Shape;118;p13"/>
            <p:cNvSpPr/>
            <p:nvPr/>
          </p:nvSpPr>
          <p:spPr>
            <a:xfrm>
              <a:off x="395281" y="2099256"/>
              <a:ext cx="237900" cy="2379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9" name="Google Shape;119;p13"/>
            <p:cNvPicPr preferRelativeResize="0"/>
            <p:nvPr/>
          </p:nvPicPr>
          <p:blipFill>
            <a:blip r:embed="rId11">
              <a:alphaModFix/>
            </a:blip>
            <a:stretch>
              <a:fillRect/>
            </a:stretch>
          </p:blipFill>
          <p:spPr>
            <a:xfrm>
              <a:off x="454655" y="2160957"/>
              <a:ext cx="119115" cy="100200"/>
            </a:xfrm>
            <a:prstGeom prst="rect">
              <a:avLst/>
            </a:prstGeom>
            <a:noFill/>
            <a:ln>
              <a:noFill/>
            </a:ln>
          </p:spPr>
        </p:pic>
      </p:grpSp>
      <p:sp>
        <p:nvSpPr>
          <p:cNvPr id="120" name="Google Shape;120;p13"/>
          <p:cNvSpPr txBox="1"/>
          <p:nvPr/>
        </p:nvSpPr>
        <p:spPr>
          <a:xfrm>
            <a:off x="4288182" y="1213791"/>
            <a:ext cx="5685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800">
                <a:solidFill>
                  <a:schemeClr val="dk1"/>
                </a:solidFill>
                <a:latin typeface="Lato"/>
                <a:ea typeface="Lato"/>
                <a:cs typeface="Lato"/>
                <a:sym typeface="Lato"/>
              </a:rPr>
              <a:t>2015 - 2017</a:t>
            </a:r>
            <a:endParaRPr b="1" sz="800">
              <a:latin typeface="Lato"/>
              <a:ea typeface="Lato"/>
              <a:cs typeface="Lato"/>
              <a:sym typeface="Lato"/>
            </a:endParaRPr>
          </a:p>
        </p:txBody>
      </p:sp>
      <p:sp>
        <p:nvSpPr>
          <p:cNvPr id="121" name="Google Shape;121;p13"/>
          <p:cNvSpPr txBox="1"/>
          <p:nvPr/>
        </p:nvSpPr>
        <p:spPr>
          <a:xfrm>
            <a:off x="4288182" y="675163"/>
            <a:ext cx="2620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1878B4"/>
                </a:solidFill>
                <a:latin typeface="Lato"/>
                <a:ea typeface="Lato"/>
                <a:cs typeface="Lato"/>
                <a:sym typeface="Lato"/>
              </a:rPr>
              <a:t>Photo Marker </a:t>
            </a:r>
            <a:r>
              <a:rPr b="1" lang="ru" sz="1000">
                <a:solidFill>
                  <a:srgbClr val="333333"/>
                </a:solidFill>
                <a:latin typeface="Lato"/>
                <a:ea typeface="Lato"/>
                <a:cs typeface="Lato"/>
                <a:sym typeface="Lato"/>
              </a:rPr>
              <a:t>/ Graphic Designer</a:t>
            </a:r>
            <a:endParaRPr b="1" sz="1000">
              <a:solidFill>
                <a:srgbClr val="1878B4"/>
              </a:solidFill>
              <a:latin typeface="Lato"/>
              <a:ea typeface="Lato"/>
              <a:cs typeface="Lato"/>
              <a:sym typeface="Lato"/>
            </a:endParaRPr>
          </a:p>
        </p:txBody>
      </p:sp>
      <p:sp>
        <p:nvSpPr>
          <p:cNvPr id="122" name="Google Shape;122;p13"/>
          <p:cNvSpPr txBox="1"/>
          <p:nvPr/>
        </p:nvSpPr>
        <p:spPr>
          <a:xfrm>
            <a:off x="4288182" y="852925"/>
            <a:ext cx="2821800" cy="330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000">
                <a:solidFill>
                  <a:srgbClr val="666666"/>
                </a:solidFill>
                <a:latin typeface="Lato"/>
                <a:ea typeface="Lato"/>
                <a:cs typeface="Lato"/>
                <a:sym typeface="Lato"/>
              </a:rPr>
              <a:t>Lorem ipsum dolor sit amet, consectetur adipiscing elit. Morbi semper ullamcorper ex at pharetra. </a:t>
            </a:r>
            <a:endParaRPr sz="1000">
              <a:solidFill>
                <a:srgbClr val="666666"/>
              </a:solidFill>
              <a:latin typeface="Lato"/>
              <a:ea typeface="Lato"/>
              <a:cs typeface="Lato"/>
              <a:sym typeface="Lato"/>
            </a:endParaRPr>
          </a:p>
        </p:txBody>
      </p:sp>
      <p:cxnSp>
        <p:nvCxnSpPr>
          <p:cNvPr id="123" name="Google Shape;123;p13"/>
          <p:cNvCxnSpPr>
            <a:stCxn id="124" idx="4"/>
            <a:endCxn id="125" idx="0"/>
          </p:cNvCxnSpPr>
          <p:nvPr/>
        </p:nvCxnSpPr>
        <p:spPr>
          <a:xfrm>
            <a:off x="4096085" y="796754"/>
            <a:ext cx="0" cy="697800"/>
          </a:xfrm>
          <a:prstGeom prst="straightConnector1">
            <a:avLst/>
          </a:prstGeom>
          <a:noFill/>
          <a:ln cap="flat" cmpd="sng" w="9525">
            <a:solidFill>
              <a:srgbClr val="CCCCCC"/>
            </a:solidFill>
            <a:prstDash val="solid"/>
            <a:round/>
            <a:headEnd len="med" w="med" type="none"/>
            <a:tailEnd len="med" w="med" type="none"/>
          </a:ln>
        </p:spPr>
      </p:cxnSp>
      <p:sp>
        <p:nvSpPr>
          <p:cNvPr id="124" name="Google Shape;124;p13"/>
          <p:cNvSpPr/>
          <p:nvPr/>
        </p:nvSpPr>
        <p:spPr>
          <a:xfrm>
            <a:off x="4051085" y="706754"/>
            <a:ext cx="90000" cy="90000"/>
          </a:xfrm>
          <a:prstGeom prst="ellipse">
            <a:avLst/>
          </a:prstGeom>
          <a:noFill/>
          <a:ln cap="flat" cmpd="sng" w="19050">
            <a:solidFill>
              <a:srgbClr val="ED327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6" name="Google Shape;126;p13"/>
          <p:cNvCxnSpPr>
            <a:stCxn id="125" idx="4"/>
            <a:endCxn id="127" idx="0"/>
          </p:cNvCxnSpPr>
          <p:nvPr/>
        </p:nvCxnSpPr>
        <p:spPr>
          <a:xfrm flipH="1">
            <a:off x="4092485" y="1584590"/>
            <a:ext cx="3600" cy="710400"/>
          </a:xfrm>
          <a:prstGeom prst="straightConnector1">
            <a:avLst/>
          </a:prstGeom>
          <a:noFill/>
          <a:ln cap="flat" cmpd="sng" w="9525">
            <a:solidFill>
              <a:srgbClr val="CCCCCC"/>
            </a:solidFill>
            <a:prstDash val="solid"/>
            <a:round/>
            <a:headEnd len="med" w="med" type="none"/>
            <a:tailEnd len="med" w="med" type="none"/>
          </a:ln>
        </p:spPr>
      </p:cxnSp>
      <p:sp>
        <p:nvSpPr>
          <p:cNvPr id="125" name="Google Shape;125;p13"/>
          <p:cNvSpPr/>
          <p:nvPr/>
        </p:nvSpPr>
        <p:spPr>
          <a:xfrm>
            <a:off x="4051085" y="1494590"/>
            <a:ext cx="90000" cy="90000"/>
          </a:xfrm>
          <a:prstGeom prst="ellipse">
            <a:avLst/>
          </a:prstGeom>
          <a:noFill/>
          <a:ln cap="flat" cmpd="sng" w="19050">
            <a:solidFill>
              <a:srgbClr val="ED327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3"/>
          <p:cNvSpPr txBox="1"/>
          <p:nvPr/>
        </p:nvSpPr>
        <p:spPr>
          <a:xfrm>
            <a:off x="4288182" y="2004279"/>
            <a:ext cx="5685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800">
                <a:solidFill>
                  <a:schemeClr val="dk1"/>
                </a:solidFill>
                <a:latin typeface="Lato"/>
                <a:ea typeface="Lato"/>
                <a:cs typeface="Lato"/>
                <a:sym typeface="Lato"/>
              </a:rPr>
              <a:t>2014 - 2015</a:t>
            </a:r>
            <a:endParaRPr b="1" sz="800">
              <a:solidFill>
                <a:schemeClr val="dk1"/>
              </a:solidFill>
              <a:latin typeface="Lato"/>
              <a:ea typeface="Lato"/>
              <a:cs typeface="Lato"/>
              <a:sym typeface="Lato"/>
            </a:endParaRPr>
          </a:p>
        </p:txBody>
      </p:sp>
      <p:sp>
        <p:nvSpPr>
          <p:cNvPr id="129" name="Google Shape;129;p13"/>
          <p:cNvSpPr txBox="1"/>
          <p:nvPr/>
        </p:nvSpPr>
        <p:spPr>
          <a:xfrm>
            <a:off x="4288182" y="1460875"/>
            <a:ext cx="2620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1878B4"/>
                </a:solidFill>
                <a:latin typeface="Lato"/>
                <a:ea typeface="Lato"/>
                <a:cs typeface="Lato"/>
                <a:sym typeface="Lato"/>
              </a:rPr>
              <a:t>Graphicriver </a:t>
            </a:r>
            <a:r>
              <a:rPr b="1" lang="ru" sz="1000">
                <a:solidFill>
                  <a:srgbClr val="333333"/>
                </a:solidFill>
                <a:latin typeface="Lato"/>
                <a:ea typeface="Lato"/>
                <a:cs typeface="Lato"/>
                <a:sym typeface="Lato"/>
              </a:rPr>
              <a:t>/ WEB Design</a:t>
            </a:r>
            <a:endParaRPr b="1" sz="1000">
              <a:solidFill>
                <a:srgbClr val="1878B4"/>
              </a:solidFill>
              <a:latin typeface="Lato"/>
              <a:ea typeface="Lato"/>
              <a:cs typeface="Lato"/>
              <a:sym typeface="Lato"/>
            </a:endParaRPr>
          </a:p>
        </p:txBody>
      </p:sp>
      <p:sp>
        <p:nvSpPr>
          <p:cNvPr id="130" name="Google Shape;130;p13"/>
          <p:cNvSpPr txBox="1"/>
          <p:nvPr/>
        </p:nvSpPr>
        <p:spPr>
          <a:xfrm>
            <a:off x="4288182" y="1643419"/>
            <a:ext cx="2821800" cy="330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000">
                <a:solidFill>
                  <a:srgbClr val="666666"/>
                </a:solidFill>
                <a:latin typeface="Lato"/>
                <a:ea typeface="Lato"/>
                <a:cs typeface="Lato"/>
                <a:sym typeface="Lato"/>
              </a:rPr>
              <a:t>Lorem ipsum dolor sit amet, consectetur adipiscing elit. Morbi semper ullamcorper ex at pharetra. </a:t>
            </a:r>
            <a:endParaRPr sz="1000">
              <a:solidFill>
                <a:srgbClr val="666666"/>
              </a:solidFill>
              <a:latin typeface="Lato"/>
              <a:ea typeface="Lato"/>
              <a:cs typeface="Lato"/>
              <a:sym typeface="Lato"/>
            </a:endParaRPr>
          </a:p>
        </p:txBody>
      </p:sp>
      <p:sp>
        <p:nvSpPr>
          <p:cNvPr id="127" name="Google Shape;127;p13"/>
          <p:cNvSpPr/>
          <p:nvPr/>
        </p:nvSpPr>
        <p:spPr>
          <a:xfrm>
            <a:off x="4047386" y="2294840"/>
            <a:ext cx="90000" cy="90000"/>
          </a:xfrm>
          <a:prstGeom prst="ellipse">
            <a:avLst/>
          </a:prstGeom>
          <a:noFill/>
          <a:ln cap="flat" cmpd="sng" w="19050">
            <a:solidFill>
              <a:srgbClr val="ED327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3"/>
          <p:cNvSpPr txBox="1"/>
          <p:nvPr/>
        </p:nvSpPr>
        <p:spPr>
          <a:xfrm>
            <a:off x="4288182" y="2814054"/>
            <a:ext cx="5685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800">
                <a:solidFill>
                  <a:schemeClr val="dk1"/>
                </a:solidFill>
                <a:latin typeface="Lato"/>
                <a:ea typeface="Lato"/>
                <a:cs typeface="Lato"/>
                <a:sym typeface="Lato"/>
              </a:rPr>
              <a:t>2012 - 2013</a:t>
            </a:r>
            <a:endParaRPr b="1" sz="800">
              <a:latin typeface="Lato"/>
              <a:ea typeface="Lato"/>
              <a:cs typeface="Lato"/>
              <a:sym typeface="Lato"/>
            </a:endParaRPr>
          </a:p>
        </p:txBody>
      </p:sp>
      <p:sp>
        <p:nvSpPr>
          <p:cNvPr id="132" name="Google Shape;132;p13"/>
          <p:cNvSpPr txBox="1"/>
          <p:nvPr/>
        </p:nvSpPr>
        <p:spPr>
          <a:xfrm>
            <a:off x="4288182" y="2261125"/>
            <a:ext cx="2620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1878B4"/>
                </a:solidFill>
                <a:latin typeface="Lato"/>
                <a:ea typeface="Lato"/>
                <a:cs typeface="Lato"/>
                <a:sym typeface="Lato"/>
              </a:rPr>
              <a:t>Themepicker </a:t>
            </a:r>
            <a:r>
              <a:rPr b="1" lang="ru" sz="1000">
                <a:solidFill>
                  <a:srgbClr val="333333"/>
                </a:solidFill>
                <a:latin typeface="Lato"/>
                <a:ea typeface="Lato"/>
                <a:cs typeface="Lato"/>
                <a:sym typeface="Lato"/>
              </a:rPr>
              <a:t>/ WEB Designer</a:t>
            </a:r>
            <a:endParaRPr b="1" sz="1000">
              <a:solidFill>
                <a:srgbClr val="1878B4"/>
              </a:solidFill>
              <a:latin typeface="Lato"/>
              <a:ea typeface="Lato"/>
              <a:cs typeface="Lato"/>
              <a:sym typeface="Lato"/>
            </a:endParaRPr>
          </a:p>
        </p:txBody>
      </p:sp>
      <p:sp>
        <p:nvSpPr>
          <p:cNvPr id="133" name="Google Shape;133;p13"/>
          <p:cNvSpPr txBox="1"/>
          <p:nvPr/>
        </p:nvSpPr>
        <p:spPr>
          <a:xfrm>
            <a:off x="4288182" y="2443675"/>
            <a:ext cx="2821800" cy="330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000">
                <a:solidFill>
                  <a:srgbClr val="666666"/>
                </a:solidFill>
                <a:latin typeface="Lato"/>
                <a:ea typeface="Lato"/>
                <a:cs typeface="Lato"/>
                <a:sym typeface="Lato"/>
              </a:rPr>
              <a:t>Lorem ipsum dolor sit amet, consectetur adipiscing elit. Morbi semper ullamcorper ex at pharetra. </a:t>
            </a:r>
            <a:endParaRPr sz="1000">
              <a:solidFill>
                <a:srgbClr val="666666"/>
              </a:solidFill>
              <a:latin typeface="Lato"/>
              <a:ea typeface="Lato"/>
              <a:cs typeface="Lato"/>
              <a:sym typeface="Lato"/>
            </a:endParaRPr>
          </a:p>
        </p:txBody>
      </p:sp>
      <p:sp>
        <p:nvSpPr>
          <p:cNvPr id="134" name="Google Shape;134;p13"/>
          <p:cNvSpPr/>
          <p:nvPr/>
        </p:nvSpPr>
        <p:spPr>
          <a:xfrm>
            <a:off x="3690000" y="3535400"/>
            <a:ext cx="3870000" cy="3789900"/>
          </a:xfrm>
          <a:prstGeom prst="rect">
            <a:avLst/>
          </a:prstGeom>
          <a:solidFill>
            <a:schemeClr val="lt1"/>
          </a:solidFill>
          <a:ln>
            <a:noFill/>
          </a:ln>
          <a:effectLst>
            <a:outerShdw blurRad="57150" rotWithShape="0" algn="bl" dir="5400000" dist="19050">
              <a:srgbClr val="000000">
                <a:alpha val="1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5" name="Google Shape;135;p13"/>
          <p:cNvGrpSpPr/>
          <p:nvPr/>
        </p:nvGrpSpPr>
        <p:grpSpPr>
          <a:xfrm>
            <a:off x="3964300" y="3810169"/>
            <a:ext cx="1247350" cy="237900"/>
            <a:chOff x="726288" y="5352919"/>
            <a:chExt cx="1247350" cy="237900"/>
          </a:xfrm>
        </p:grpSpPr>
        <p:sp>
          <p:nvSpPr>
            <p:cNvPr id="136" name="Google Shape;136;p13"/>
            <p:cNvSpPr/>
            <p:nvPr/>
          </p:nvSpPr>
          <p:spPr>
            <a:xfrm>
              <a:off x="726288" y="5352919"/>
              <a:ext cx="237900" cy="2379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3"/>
            <p:cNvSpPr txBox="1"/>
            <p:nvPr/>
          </p:nvSpPr>
          <p:spPr>
            <a:xfrm>
              <a:off x="1047538" y="5387263"/>
              <a:ext cx="9261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latin typeface="Lato"/>
                  <a:ea typeface="Lato"/>
                  <a:cs typeface="Lato"/>
                  <a:sym typeface="Lato"/>
                </a:rPr>
                <a:t>EDUCATION</a:t>
              </a:r>
              <a:endParaRPr b="1" sz="1100">
                <a:latin typeface="Lato"/>
                <a:ea typeface="Lato"/>
                <a:cs typeface="Lato"/>
                <a:sym typeface="Lato"/>
              </a:endParaRPr>
            </a:p>
          </p:txBody>
        </p:sp>
        <p:pic>
          <p:nvPicPr>
            <p:cNvPr id="138" name="Google Shape;138;p13"/>
            <p:cNvPicPr preferRelativeResize="0"/>
            <p:nvPr/>
          </p:nvPicPr>
          <p:blipFill>
            <a:blip r:embed="rId12">
              <a:alphaModFix/>
            </a:blip>
            <a:stretch>
              <a:fillRect/>
            </a:stretch>
          </p:blipFill>
          <p:spPr>
            <a:xfrm>
              <a:off x="768234" y="5415125"/>
              <a:ext cx="154033" cy="113500"/>
            </a:xfrm>
            <a:prstGeom prst="rect">
              <a:avLst/>
            </a:prstGeom>
            <a:noFill/>
            <a:ln>
              <a:noFill/>
            </a:ln>
          </p:spPr>
        </p:pic>
      </p:grpSp>
      <p:sp>
        <p:nvSpPr>
          <p:cNvPr id="139" name="Google Shape;139;p13"/>
          <p:cNvSpPr txBox="1"/>
          <p:nvPr/>
        </p:nvSpPr>
        <p:spPr>
          <a:xfrm>
            <a:off x="4288182" y="4389288"/>
            <a:ext cx="1800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000000"/>
                </a:solidFill>
                <a:latin typeface="Lato"/>
                <a:ea typeface="Lato"/>
                <a:cs typeface="Lato"/>
                <a:sym typeface="Lato"/>
              </a:rPr>
              <a:t>Higher Secondary Examination</a:t>
            </a:r>
            <a:r>
              <a:rPr lang="ru" sz="1000">
                <a:solidFill>
                  <a:srgbClr val="000000"/>
                </a:solidFill>
                <a:latin typeface="Lato"/>
                <a:ea typeface="Lato"/>
                <a:cs typeface="Lato"/>
                <a:sym typeface="Lato"/>
              </a:rPr>
              <a:t> </a:t>
            </a:r>
            <a:endParaRPr sz="1000">
              <a:solidFill>
                <a:srgbClr val="000000"/>
              </a:solidFill>
              <a:latin typeface="Lato"/>
              <a:ea typeface="Lato"/>
              <a:cs typeface="Lato"/>
              <a:sym typeface="Lato"/>
            </a:endParaRPr>
          </a:p>
        </p:txBody>
      </p:sp>
      <p:sp>
        <p:nvSpPr>
          <p:cNvPr id="140" name="Google Shape;140;p13"/>
          <p:cNvSpPr txBox="1"/>
          <p:nvPr/>
        </p:nvSpPr>
        <p:spPr>
          <a:xfrm>
            <a:off x="4288182" y="4571675"/>
            <a:ext cx="2999100" cy="507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000">
                <a:solidFill>
                  <a:srgbClr val="666666"/>
                </a:solidFill>
                <a:latin typeface="Lato"/>
                <a:ea typeface="Lato"/>
                <a:cs typeface="Lato"/>
                <a:sym typeface="Lato"/>
              </a:rPr>
              <a:t>Morbi semper ullamcorper ex at pharetra. Aliquam porta nulla ex, ac pellentesque turpis pretium eget. Orci varius natoque penatibus et magnis dis.</a:t>
            </a:r>
            <a:endParaRPr sz="1000">
              <a:solidFill>
                <a:srgbClr val="666666"/>
              </a:solidFill>
              <a:latin typeface="Lato"/>
              <a:ea typeface="Lato"/>
              <a:cs typeface="Lato"/>
              <a:sym typeface="Lato"/>
            </a:endParaRPr>
          </a:p>
        </p:txBody>
      </p:sp>
      <p:cxnSp>
        <p:nvCxnSpPr>
          <p:cNvPr id="141" name="Google Shape;141;p13"/>
          <p:cNvCxnSpPr>
            <a:endCxn id="142" idx="0"/>
          </p:cNvCxnSpPr>
          <p:nvPr/>
        </p:nvCxnSpPr>
        <p:spPr>
          <a:xfrm>
            <a:off x="4092386" y="4325338"/>
            <a:ext cx="0" cy="901800"/>
          </a:xfrm>
          <a:prstGeom prst="straightConnector1">
            <a:avLst/>
          </a:prstGeom>
          <a:noFill/>
          <a:ln cap="flat" cmpd="sng" w="9525">
            <a:solidFill>
              <a:srgbClr val="CCCCCC"/>
            </a:solidFill>
            <a:prstDash val="solid"/>
            <a:round/>
            <a:headEnd len="med" w="med" type="none"/>
            <a:tailEnd len="med" w="med" type="none"/>
          </a:ln>
        </p:spPr>
      </p:cxnSp>
      <p:sp>
        <p:nvSpPr>
          <p:cNvPr id="143" name="Google Shape;143;p13"/>
          <p:cNvSpPr txBox="1"/>
          <p:nvPr/>
        </p:nvSpPr>
        <p:spPr>
          <a:xfrm>
            <a:off x="5964873" y="6207238"/>
            <a:ext cx="8646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800">
                <a:latin typeface="Lato"/>
                <a:ea typeface="Lato"/>
                <a:cs typeface="Lato"/>
                <a:sym typeface="Lato"/>
              </a:rPr>
              <a:t>2000 - 2003</a:t>
            </a:r>
            <a:endParaRPr b="1" sz="800">
              <a:latin typeface="Lato"/>
              <a:ea typeface="Lato"/>
              <a:cs typeface="Lato"/>
              <a:sym typeface="Lato"/>
            </a:endParaRPr>
          </a:p>
        </p:txBody>
      </p:sp>
      <p:sp>
        <p:nvSpPr>
          <p:cNvPr id="144" name="Google Shape;144;p13"/>
          <p:cNvSpPr txBox="1"/>
          <p:nvPr/>
        </p:nvSpPr>
        <p:spPr>
          <a:xfrm>
            <a:off x="4288175" y="6200100"/>
            <a:ext cx="1617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rgbClr val="000000"/>
              </a:buClr>
              <a:buSzPts val="1100"/>
              <a:buFont typeface="Arial"/>
              <a:buNone/>
            </a:pPr>
            <a:r>
              <a:rPr b="1" lang="ru" sz="1000">
                <a:solidFill>
                  <a:srgbClr val="1878B4"/>
                </a:solidFill>
                <a:latin typeface="Lato"/>
                <a:ea typeface="Lato"/>
                <a:cs typeface="Lato"/>
                <a:sym typeface="Lato"/>
              </a:rPr>
              <a:t>London University College</a:t>
            </a:r>
            <a:endParaRPr b="1" sz="1000">
              <a:solidFill>
                <a:srgbClr val="1878B4"/>
              </a:solidFill>
              <a:latin typeface="Lato"/>
              <a:ea typeface="Lato"/>
              <a:cs typeface="Lato"/>
              <a:sym typeface="Lato"/>
            </a:endParaRPr>
          </a:p>
        </p:txBody>
      </p:sp>
      <p:sp>
        <p:nvSpPr>
          <p:cNvPr id="145" name="Google Shape;145;p13"/>
          <p:cNvSpPr txBox="1"/>
          <p:nvPr/>
        </p:nvSpPr>
        <p:spPr>
          <a:xfrm>
            <a:off x="4288175" y="6387225"/>
            <a:ext cx="1800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rgbClr val="000000"/>
              </a:buClr>
              <a:buSzPts val="1100"/>
              <a:buFont typeface="Arial"/>
              <a:buNone/>
            </a:pPr>
            <a:r>
              <a:rPr b="1" lang="ru" sz="1000">
                <a:solidFill>
                  <a:srgbClr val="000000"/>
                </a:solidFill>
                <a:latin typeface="Lato"/>
                <a:ea typeface="Lato"/>
                <a:cs typeface="Lato"/>
                <a:sym typeface="Lato"/>
              </a:rPr>
              <a:t>Secondary School Certificate</a:t>
            </a:r>
            <a:endParaRPr sz="1000">
              <a:solidFill>
                <a:srgbClr val="000000"/>
              </a:solidFill>
              <a:latin typeface="Lato"/>
              <a:ea typeface="Lato"/>
              <a:cs typeface="Lato"/>
              <a:sym typeface="Lato"/>
            </a:endParaRPr>
          </a:p>
        </p:txBody>
      </p:sp>
      <p:sp>
        <p:nvSpPr>
          <p:cNvPr id="146" name="Google Shape;146;p13"/>
          <p:cNvSpPr txBox="1"/>
          <p:nvPr/>
        </p:nvSpPr>
        <p:spPr>
          <a:xfrm>
            <a:off x="4288182" y="6583863"/>
            <a:ext cx="2850900" cy="507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000">
                <a:solidFill>
                  <a:srgbClr val="666666"/>
                </a:solidFill>
                <a:latin typeface="Lato"/>
                <a:ea typeface="Lato"/>
                <a:cs typeface="Lato"/>
                <a:sym typeface="Lato"/>
              </a:rPr>
              <a:t>Morbi semper ullamcorper ex at pharetra. Aliquam porta nulla ex, ac pellentesque turpis pretium eget. Orci varius natoque penatibus et magnis dis.</a:t>
            </a:r>
            <a:endParaRPr sz="1000">
              <a:solidFill>
                <a:srgbClr val="666666"/>
              </a:solidFill>
              <a:latin typeface="Lato"/>
              <a:ea typeface="Lato"/>
              <a:cs typeface="Lato"/>
              <a:sym typeface="Lato"/>
            </a:endParaRPr>
          </a:p>
        </p:txBody>
      </p:sp>
      <p:sp>
        <p:nvSpPr>
          <p:cNvPr id="147" name="Google Shape;147;p13"/>
          <p:cNvSpPr/>
          <p:nvPr/>
        </p:nvSpPr>
        <p:spPr>
          <a:xfrm>
            <a:off x="4047386" y="4235488"/>
            <a:ext cx="90000" cy="90000"/>
          </a:xfrm>
          <a:prstGeom prst="ellipse">
            <a:avLst/>
          </a:prstGeom>
          <a:noFill/>
          <a:ln cap="flat" cmpd="sng" w="19050">
            <a:solidFill>
              <a:srgbClr val="ED327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3"/>
          <p:cNvSpPr txBox="1"/>
          <p:nvPr/>
        </p:nvSpPr>
        <p:spPr>
          <a:xfrm>
            <a:off x="5964873" y="4224250"/>
            <a:ext cx="7347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800">
                <a:latin typeface="Lato"/>
                <a:ea typeface="Lato"/>
                <a:cs typeface="Lato"/>
                <a:sym typeface="Lato"/>
              </a:rPr>
              <a:t>2007 - 2009</a:t>
            </a:r>
            <a:endParaRPr b="1" sz="800">
              <a:latin typeface="Lato"/>
              <a:ea typeface="Lato"/>
              <a:cs typeface="Lato"/>
              <a:sym typeface="Lato"/>
            </a:endParaRPr>
          </a:p>
        </p:txBody>
      </p:sp>
      <p:sp>
        <p:nvSpPr>
          <p:cNvPr id="149" name="Google Shape;149;p13"/>
          <p:cNvSpPr txBox="1"/>
          <p:nvPr/>
        </p:nvSpPr>
        <p:spPr>
          <a:xfrm>
            <a:off x="4288176" y="4197400"/>
            <a:ext cx="1617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1878B4"/>
                </a:solidFill>
                <a:latin typeface="Lato"/>
                <a:ea typeface="Lato"/>
                <a:cs typeface="Lato"/>
                <a:sym typeface="Lato"/>
              </a:rPr>
              <a:t>London University College</a:t>
            </a:r>
            <a:endParaRPr b="1" sz="1000">
              <a:solidFill>
                <a:srgbClr val="1878B4"/>
              </a:solidFill>
              <a:latin typeface="Lato"/>
              <a:ea typeface="Lato"/>
              <a:cs typeface="Lato"/>
              <a:sym typeface="Lato"/>
            </a:endParaRPr>
          </a:p>
        </p:txBody>
      </p:sp>
      <p:sp>
        <p:nvSpPr>
          <p:cNvPr id="150" name="Google Shape;150;p13"/>
          <p:cNvSpPr txBox="1"/>
          <p:nvPr/>
        </p:nvSpPr>
        <p:spPr>
          <a:xfrm>
            <a:off x="4288182" y="5385925"/>
            <a:ext cx="1800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000000"/>
                </a:solidFill>
                <a:latin typeface="Lato"/>
                <a:ea typeface="Lato"/>
                <a:cs typeface="Lato"/>
                <a:sym typeface="Lato"/>
              </a:rPr>
              <a:t>Higher Secondary Examination</a:t>
            </a:r>
            <a:r>
              <a:rPr lang="ru" sz="1000">
                <a:solidFill>
                  <a:srgbClr val="000000"/>
                </a:solidFill>
                <a:latin typeface="Lato"/>
                <a:ea typeface="Lato"/>
                <a:cs typeface="Lato"/>
                <a:sym typeface="Lato"/>
              </a:rPr>
              <a:t> </a:t>
            </a:r>
            <a:endParaRPr sz="1000">
              <a:solidFill>
                <a:srgbClr val="000000"/>
              </a:solidFill>
              <a:latin typeface="Lato"/>
              <a:ea typeface="Lato"/>
              <a:cs typeface="Lato"/>
              <a:sym typeface="Lato"/>
            </a:endParaRPr>
          </a:p>
        </p:txBody>
      </p:sp>
      <p:sp>
        <p:nvSpPr>
          <p:cNvPr id="151" name="Google Shape;151;p13"/>
          <p:cNvSpPr txBox="1"/>
          <p:nvPr/>
        </p:nvSpPr>
        <p:spPr>
          <a:xfrm>
            <a:off x="4288182" y="5577850"/>
            <a:ext cx="2999100" cy="507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000">
                <a:solidFill>
                  <a:srgbClr val="666666"/>
                </a:solidFill>
                <a:latin typeface="Lato"/>
                <a:ea typeface="Lato"/>
                <a:cs typeface="Lato"/>
                <a:sym typeface="Lato"/>
              </a:rPr>
              <a:t>Morbi semper ullamcorper ex at pharetra. Aliquam porta nulla ex, ac pellentesque turpis pretium eget. Orci varius natoque penatibus et magnis dis.</a:t>
            </a:r>
            <a:endParaRPr sz="1000">
              <a:solidFill>
                <a:srgbClr val="666666"/>
              </a:solidFill>
              <a:latin typeface="Lato"/>
              <a:ea typeface="Lato"/>
              <a:cs typeface="Lato"/>
              <a:sym typeface="Lato"/>
            </a:endParaRPr>
          </a:p>
        </p:txBody>
      </p:sp>
      <p:cxnSp>
        <p:nvCxnSpPr>
          <p:cNvPr id="152" name="Google Shape;152;p13"/>
          <p:cNvCxnSpPr/>
          <p:nvPr/>
        </p:nvCxnSpPr>
        <p:spPr>
          <a:xfrm>
            <a:off x="4092386" y="5305538"/>
            <a:ext cx="0" cy="933300"/>
          </a:xfrm>
          <a:prstGeom prst="straightConnector1">
            <a:avLst/>
          </a:prstGeom>
          <a:noFill/>
          <a:ln cap="flat" cmpd="sng" w="9525">
            <a:solidFill>
              <a:srgbClr val="CCCCCC"/>
            </a:solidFill>
            <a:prstDash val="solid"/>
            <a:round/>
            <a:headEnd len="med" w="med" type="none"/>
            <a:tailEnd len="med" w="med" type="none"/>
          </a:ln>
        </p:spPr>
      </p:cxnSp>
      <p:sp>
        <p:nvSpPr>
          <p:cNvPr id="153" name="Google Shape;153;p13"/>
          <p:cNvSpPr txBox="1"/>
          <p:nvPr/>
        </p:nvSpPr>
        <p:spPr>
          <a:xfrm>
            <a:off x="4288182" y="5198800"/>
            <a:ext cx="16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1878B4"/>
                </a:solidFill>
                <a:latin typeface="Lato"/>
                <a:ea typeface="Lato"/>
                <a:cs typeface="Lato"/>
                <a:sym typeface="Lato"/>
              </a:rPr>
              <a:t>London University College</a:t>
            </a:r>
            <a:endParaRPr b="1" sz="1000">
              <a:solidFill>
                <a:srgbClr val="1878B4"/>
              </a:solidFill>
              <a:latin typeface="Lato"/>
              <a:ea typeface="Lato"/>
              <a:cs typeface="Lato"/>
              <a:sym typeface="Lato"/>
            </a:endParaRPr>
          </a:p>
        </p:txBody>
      </p:sp>
      <p:sp>
        <p:nvSpPr>
          <p:cNvPr id="142" name="Google Shape;142;p13"/>
          <p:cNvSpPr/>
          <p:nvPr/>
        </p:nvSpPr>
        <p:spPr>
          <a:xfrm>
            <a:off x="4047386" y="5227138"/>
            <a:ext cx="90000" cy="90000"/>
          </a:xfrm>
          <a:prstGeom prst="ellipse">
            <a:avLst/>
          </a:prstGeom>
          <a:noFill/>
          <a:ln cap="flat" cmpd="sng" w="19050">
            <a:solidFill>
              <a:srgbClr val="ED327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
          <p:cNvSpPr/>
          <p:nvPr/>
        </p:nvSpPr>
        <p:spPr>
          <a:xfrm>
            <a:off x="4047386" y="6233138"/>
            <a:ext cx="90000" cy="90000"/>
          </a:xfrm>
          <a:prstGeom prst="ellipse">
            <a:avLst/>
          </a:prstGeom>
          <a:noFill/>
          <a:ln cap="flat" cmpd="sng" w="19050">
            <a:solidFill>
              <a:srgbClr val="ED327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3"/>
          <p:cNvSpPr txBox="1"/>
          <p:nvPr/>
        </p:nvSpPr>
        <p:spPr>
          <a:xfrm>
            <a:off x="5964873" y="5210638"/>
            <a:ext cx="7347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800">
                <a:latin typeface="Lato"/>
                <a:ea typeface="Lato"/>
                <a:cs typeface="Lato"/>
                <a:sym typeface="Lato"/>
              </a:rPr>
              <a:t>2003 - 2007</a:t>
            </a:r>
            <a:endParaRPr b="1" sz="800">
              <a:latin typeface="Lato"/>
              <a:ea typeface="Lato"/>
              <a:cs typeface="Lato"/>
              <a:sym typeface="Lato"/>
            </a:endParaRPr>
          </a:p>
        </p:txBody>
      </p:sp>
      <p:sp>
        <p:nvSpPr>
          <p:cNvPr id="156" name="Google Shape;156;p13"/>
          <p:cNvSpPr/>
          <p:nvPr/>
        </p:nvSpPr>
        <p:spPr>
          <a:xfrm>
            <a:off x="3690000" y="7602400"/>
            <a:ext cx="3870000" cy="3089700"/>
          </a:xfrm>
          <a:prstGeom prst="rect">
            <a:avLst/>
          </a:prstGeom>
          <a:solidFill>
            <a:schemeClr val="lt1"/>
          </a:solidFill>
          <a:ln>
            <a:noFill/>
          </a:ln>
          <a:effectLst>
            <a:outerShdw blurRad="57150" rotWithShape="0" algn="bl" dir="5400000" dist="19050">
              <a:srgbClr val="000000">
                <a:alpha val="1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3"/>
          <p:cNvSpPr txBox="1"/>
          <p:nvPr/>
        </p:nvSpPr>
        <p:spPr>
          <a:xfrm>
            <a:off x="4288182" y="9257640"/>
            <a:ext cx="1285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1878B4"/>
                </a:solidFill>
                <a:latin typeface="Lato"/>
                <a:ea typeface="Lato"/>
                <a:cs typeface="Lato"/>
                <a:sym typeface="Lato"/>
              </a:rPr>
              <a:t>Brennon Purdy</a:t>
            </a:r>
            <a:endParaRPr b="1" sz="1000">
              <a:solidFill>
                <a:srgbClr val="1878B4"/>
              </a:solidFill>
              <a:latin typeface="Lato"/>
              <a:ea typeface="Lato"/>
              <a:cs typeface="Lato"/>
              <a:sym typeface="Lato"/>
            </a:endParaRPr>
          </a:p>
        </p:txBody>
      </p:sp>
      <p:sp>
        <p:nvSpPr>
          <p:cNvPr id="158" name="Google Shape;158;p13"/>
          <p:cNvSpPr txBox="1"/>
          <p:nvPr/>
        </p:nvSpPr>
        <p:spPr>
          <a:xfrm>
            <a:off x="4288175" y="9446440"/>
            <a:ext cx="2988300" cy="684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000">
                <a:solidFill>
                  <a:srgbClr val="666666"/>
                </a:solidFill>
                <a:latin typeface="Lato"/>
                <a:ea typeface="Lato"/>
                <a:cs typeface="Lato"/>
                <a:sym typeface="Lato"/>
              </a:rPr>
              <a:t>Lorem ipsum dolor sit amet, consectetur adipiscing elit. Morbi semper ullamcorper ex at pharetra. Aliquam porta nulla ex, ac pellentesque turpis pretium eget </a:t>
            </a:r>
            <a:r>
              <a:rPr lang="ru" sz="1000">
                <a:solidFill>
                  <a:srgbClr val="666666"/>
                </a:solidFill>
                <a:latin typeface="Lato"/>
                <a:ea typeface="Lato"/>
                <a:cs typeface="Lato"/>
                <a:sym typeface="Lato"/>
              </a:rPr>
              <a:t>ullamcorper</a:t>
            </a:r>
            <a:r>
              <a:rPr lang="ru" sz="1000">
                <a:solidFill>
                  <a:srgbClr val="666666"/>
                </a:solidFill>
                <a:latin typeface="Lato"/>
                <a:ea typeface="Lato"/>
                <a:cs typeface="Lato"/>
                <a:sym typeface="Lato"/>
              </a:rPr>
              <a:t>.</a:t>
            </a:r>
            <a:endParaRPr sz="1000">
              <a:solidFill>
                <a:srgbClr val="666666"/>
              </a:solidFill>
              <a:latin typeface="Lato"/>
              <a:ea typeface="Lato"/>
              <a:cs typeface="Lato"/>
              <a:sym typeface="Lato"/>
            </a:endParaRPr>
          </a:p>
        </p:txBody>
      </p:sp>
      <p:sp>
        <p:nvSpPr>
          <p:cNvPr id="159" name="Google Shape;159;p13"/>
          <p:cNvSpPr txBox="1"/>
          <p:nvPr/>
        </p:nvSpPr>
        <p:spPr>
          <a:xfrm>
            <a:off x="4288182" y="8261475"/>
            <a:ext cx="1285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1878B4"/>
                </a:solidFill>
                <a:latin typeface="Lato"/>
                <a:ea typeface="Lato"/>
                <a:cs typeface="Lato"/>
                <a:sym typeface="Lato"/>
              </a:rPr>
              <a:t>Kaylah Flatley</a:t>
            </a:r>
            <a:endParaRPr b="1" sz="1000">
              <a:solidFill>
                <a:srgbClr val="1878B4"/>
              </a:solidFill>
              <a:latin typeface="Lato"/>
              <a:ea typeface="Lato"/>
              <a:cs typeface="Lato"/>
              <a:sym typeface="Lato"/>
            </a:endParaRPr>
          </a:p>
        </p:txBody>
      </p:sp>
      <p:sp>
        <p:nvSpPr>
          <p:cNvPr id="160" name="Google Shape;160;p13"/>
          <p:cNvSpPr txBox="1"/>
          <p:nvPr/>
        </p:nvSpPr>
        <p:spPr>
          <a:xfrm>
            <a:off x="4288175" y="8449675"/>
            <a:ext cx="2999100" cy="684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000">
                <a:solidFill>
                  <a:srgbClr val="666666"/>
                </a:solidFill>
                <a:latin typeface="Lato"/>
                <a:ea typeface="Lato"/>
                <a:cs typeface="Lato"/>
                <a:sym typeface="Lato"/>
              </a:rPr>
              <a:t>Lorem ipsum dolor sit amet, consectetur adipiscing elit. Morbi semper ullamcorper ex at pharetra. Aliquam porta nulla ex, ac pellentesque turpis pretium eget </a:t>
            </a:r>
            <a:r>
              <a:rPr lang="ru" sz="1000">
                <a:solidFill>
                  <a:srgbClr val="666666"/>
                </a:solidFill>
                <a:latin typeface="Lato"/>
                <a:ea typeface="Lato"/>
                <a:cs typeface="Lato"/>
                <a:sym typeface="Lato"/>
              </a:rPr>
              <a:t>porta nulla ex</a:t>
            </a:r>
            <a:r>
              <a:rPr lang="ru" sz="1000">
                <a:solidFill>
                  <a:srgbClr val="666666"/>
                </a:solidFill>
                <a:latin typeface="Lato"/>
                <a:ea typeface="Lato"/>
                <a:cs typeface="Lato"/>
                <a:sym typeface="Lato"/>
              </a:rPr>
              <a:t>.</a:t>
            </a:r>
            <a:endParaRPr sz="1000">
              <a:solidFill>
                <a:srgbClr val="666666"/>
              </a:solidFill>
              <a:latin typeface="Lato"/>
              <a:ea typeface="Lato"/>
              <a:cs typeface="Lato"/>
              <a:sym typeface="Lato"/>
            </a:endParaRPr>
          </a:p>
        </p:txBody>
      </p:sp>
      <p:sp>
        <p:nvSpPr>
          <p:cNvPr id="161" name="Google Shape;161;p13"/>
          <p:cNvSpPr txBox="1"/>
          <p:nvPr/>
        </p:nvSpPr>
        <p:spPr>
          <a:xfrm>
            <a:off x="4288182" y="7898938"/>
            <a:ext cx="9261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latin typeface="Lato"/>
                <a:ea typeface="Lato"/>
                <a:cs typeface="Lato"/>
                <a:sym typeface="Lato"/>
              </a:rPr>
              <a:t>REFERENCE</a:t>
            </a:r>
            <a:endParaRPr b="1" sz="1100">
              <a:latin typeface="Lato"/>
              <a:ea typeface="Lato"/>
              <a:cs typeface="Lato"/>
              <a:sym typeface="Lato"/>
            </a:endParaRPr>
          </a:p>
        </p:txBody>
      </p:sp>
      <p:grpSp>
        <p:nvGrpSpPr>
          <p:cNvPr id="162" name="Google Shape;162;p13"/>
          <p:cNvGrpSpPr/>
          <p:nvPr/>
        </p:nvGrpSpPr>
        <p:grpSpPr>
          <a:xfrm>
            <a:off x="3966681" y="7864594"/>
            <a:ext cx="237900" cy="237900"/>
            <a:chOff x="3911913" y="7861144"/>
            <a:chExt cx="237900" cy="237900"/>
          </a:xfrm>
        </p:grpSpPr>
        <p:sp>
          <p:nvSpPr>
            <p:cNvPr id="163" name="Google Shape;163;p13"/>
            <p:cNvSpPr/>
            <p:nvPr/>
          </p:nvSpPr>
          <p:spPr>
            <a:xfrm>
              <a:off x="3911913" y="7861144"/>
              <a:ext cx="237900" cy="2379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4" name="Google Shape;164;p13"/>
            <p:cNvPicPr preferRelativeResize="0"/>
            <p:nvPr/>
          </p:nvPicPr>
          <p:blipFill>
            <a:blip r:embed="rId13">
              <a:alphaModFix/>
            </a:blip>
            <a:stretch>
              <a:fillRect/>
            </a:stretch>
          </p:blipFill>
          <p:spPr>
            <a:xfrm>
              <a:off x="3967758" y="7918589"/>
              <a:ext cx="126235" cy="123000"/>
            </a:xfrm>
            <a:prstGeom prst="rect">
              <a:avLst/>
            </a:prstGeom>
            <a:noFill/>
            <a:ln>
              <a:noFill/>
            </a:ln>
          </p:spPr>
        </p:pic>
      </p:grpSp>
      <p:cxnSp>
        <p:nvCxnSpPr>
          <p:cNvPr id="165" name="Google Shape;165;p13"/>
          <p:cNvCxnSpPr>
            <a:endCxn id="166" idx="0"/>
          </p:cNvCxnSpPr>
          <p:nvPr/>
        </p:nvCxnSpPr>
        <p:spPr>
          <a:xfrm>
            <a:off x="4092386" y="8396713"/>
            <a:ext cx="0" cy="901800"/>
          </a:xfrm>
          <a:prstGeom prst="straightConnector1">
            <a:avLst/>
          </a:prstGeom>
          <a:noFill/>
          <a:ln cap="flat" cmpd="sng" w="9525">
            <a:solidFill>
              <a:srgbClr val="CCCCCC"/>
            </a:solidFill>
            <a:prstDash val="solid"/>
            <a:round/>
            <a:headEnd len="med" w="med" type="none"/>
            <a:tailEnd len="med" w="med" type="none"/>
          </a:ln>
        </p:spPr>
      </p:cxnSp>
      <p:sp>
        <p:nvSpPr>
          <p:cNvPr id="167" name="Google Shape;167;p13"/>
          <p:cNvSpPr/>
          <p:nvPr/>
        </p:nvSpPr>
        <p:spPr>
          <a:xfrm>
            <a:off x="4047386" y="8292575"/>
            <a:ext cx="90000" cy="90000"/>
          </a:xfrm>
          <a:prstGeom prst="ellipse">
            <a:avLst/>
          </a:prstGeom>
          <a:noFill/>
          <a:ln cap="flat" cmpd="sng" w="19050">
            <a:solidFill>
              <a:srgbClr val="ED327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3"/>
          <p:cNvSpPr/>
          <p:nvPr/>
        </p:nvSpPr>
        <p:spPr>
          <a:xfrm>
            <a:off x="4047386" y="9298513"/>
            <a:ext cx="90000" cy="90000"/>
          </a:xfrm>
          <a:prstGeom prst="ellipse">
            <a:avLst/>
          </a:prstGeom>
          <a:noFill/>
          <a:ln cap="flat" cmpd="sng" w="19050">
            <a:solidFill>
              <a:srgbClr val="ED327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4"/>
          <p:cNvSpPr/>
          <p:nvPr/>
        </p:nvSpPr>
        <p:spPr>
          <a:xfrm>
            <a:off x="0" y="0"/>
            <a:ext cx="7560000" cy="10692000"/>
          </a:xfrm>
          <a:prstGeom prst="rect">
            <a:avLst/>
          </a:pr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4"/>
          <p:cNvSpPr/>
          <p:nvPr/>
        </p:nvSpPr>
        <p:spPr>
          <a:xfrm>
            <a:off x="0" y="0"/>
            <a:ext cx="3420000" cy="10692000"/>
          </a:xfrm>
          <a:prstGeom prst="rect">
            <a:avLst/>
          </a:prstGeom>
          <a:solidFill>
            <a:schemeClr val="lt1"/>
          </a:solidFill>
          <a:ln>
            <a:noFill/>
          </a:ln>
          <a:effectLst>
            <a:outerShdw blurRad="57150" rotWithShape="0" algn="bl" dir="5400000" dist="19050">
              <a:srgbClr val="000000">
                <a:alpha val="1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4" name="Google Shape;174;p14"/>
          <p:cNvPicPr preferRelativeResize="0"/>
          <p:nvPr/>
        </p:nvPicPr>
        <p:blipFill>
          <a:blip r:embed="rId3">
            <a:alphaModFix/>
          </a:blip>
          <a:stretch>
            <a:fillRect/>
          </a:stretch>
        </p:blipFill>
        <p:spPr>
          <a:xfrm>
            <a:off x="1000500" y="2767150"/>
            <a:ext cx="2419499" cy="842950"/>
          </a:xfrm>
          <a:prstGeom prst="rect">
            <a:avLst/>
          </a:prstGeom>
          <a:noFill/>
          <a:ln>
            <a:noFill/>
          </a:ln>
        </p:spPr>
      </p:pic>
      <p:sp>
        <p:nvSpPr>
          <p:cNvPr id="175" name="Google Shape;175;p14"/>
          <p:cNvSpPr/>
          <p:nvPr/>
        </p:nvSpPr>
        <p:spPr>
          <a:xfrm rot="-1262048">
            <a:off x="-17438" y="2858158"/>
            <a:ext cx="1464376" cy="409495"/>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6" name="Google Shape;176;p14"/>
          <p:cNvPicPr preferRelativeResize="0"/>
          <p:nvPr/>
        </p:nvPicPr>
        <p:blipFill rotWithShape="1">
          <a:blip r:embed="rId4">
            <a:alphaModFix/>
          </a:blip>
          <a:srcRect b="0" l="0" r="0" t="5204"/>
          <a:stretch/>
        </p:blipFill>
        <p:spPr>
          <a:xfrm>
            <a:off x="0" y="-6950"/>
            <a:ext cx="3420001" cy="3514798"/>
          </a:xfrm>
          <a:prstGeom prst="rect">
            <a:avLst/>
          </a:prstGeom>
          <a:noFill/>
          <a:ln>
            <a:noFill/>
          </a:ln>
        </p:spPr>
      </p:pic>
      <p:grpSp>
        <p:nvGrpSpPr>
          <p:cNvPr id="177" name="Google Shape;177;p14"/>
          <p:cNvGrpSpPr/>
          <p:nvPr/>
        </p:nvGrpSpPr>
        <p:grpSpPr>
          <a:xfrm>
            <a:off x="500249" y="628802"/>
            <a:ext cx="2419500" cy="1875546"/>
            <a:chOff x="500250" y="510054"/>
            <a:chExt cx="2419500" cy="1875546"/>
          </a:xfrm>
        </p:grpSpPr>
        <p:grpSp>
          <p:nvGrpSpPr>
            <p:cNvPr id="178" name="Google Shape;178;p14"/>
            <p:cNvGrpSpPr/>
            <p:nvPr/>
          </p:nvGrpSpPr>
          <p:grpSpPr>
            <a:xfrm>
              <a:off x="1060199" y="510054"/>
              <a:ext cx="1299600" cy="1299600"/>
              <a:chOff x="1153875" y="510075"/>
              <a:chExt cx="1800000" cy="1800000"/>
            </a:xfrm>
          </p:grpSpPr>
          <p:sp>
            <p:nvSpPr>
              <p:cNvPr id="179" name="Google Shape;179;p14"/>
              <p:cNvSpPr/>
              <p:nvPr/>
            </p:nvSpPr>
            <p:spPr>
              <a:xfrm>
                <a:off x="1153875" y="510075"/>
                <a:ext cx="1800000" cy="1800000"/>
              </a:xfrm>
              <a:prstGeom prst="ellipse">
                <a:avLst/>
              </a:prstGeom>
              <a:no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0" name="Google Shape;180;p14"/>
              <p:cNvPicPr preferRelativeResize="0"/>
              <p:nvPr/>
            </p:nvPicPr>
            <p:blipFill rotWithShape="1">
              <a:blip r:embed="rId5">
                <a:alphaModFix/>
              </a:blip>
              <a:srcRect b="1473" l="32494" r="9356" t="1599"/>
              <a:stretch/>
            </p:blipFill>
            <p:spPr>
              <a:xfrm>
                <a:off x="1270575" y="626775"/>
                <a:ext cx="1566600" cy="1566600"/>
              </a:xfrm>
              <a:prstGeom prst="ellipse">
                <a:avLst/>
              </a:prstGeom>
              <a:noFill/>
              <a:ln>
                <a:noFill/>
              </a:ln>
            </p:spPr>
          </p:pic>
        </p:grpSp>
        <p:sp>
          <p:nvSpPr>
            <p:cNvPr id="181" name="Google Shape;181;p14"/>
            <p:cNvSpPr txBox="1"/>
            <p:nvPr/>
          </p:nvSpPr>
          <p:spPr>
            <a:xfrm>
              <a:off x="500250" y="1809650"/>
              <a:ext cx="24195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1600">
                  <a:solidFill>
                    <a:schemeClr val="lt1"/>
                  </a:solidFill>
                  <a:latin typeface="Open Sans"/>
                  <a:ea typeface="Open Sans"/>
                  <a:cs typeface="Open Sans"/>
                  <a:sym typeface="Open Sans"/>
                </a:rPr>
                <a:t>Michal Kopec</a:t>
              </a:r>
              <a:endParaRPr sz="1600">
                <a:solidFill>
                  <a:schemeClr val="lt1"/>
                </a:solidFill>
                <a:latin typeface="Open Sans"/>
                <a:ea typeface="Open Sans"/>
                <a:cs typeface="Open Sans"/>
                <a:sym typeface="Open Sans"/>
              </a:endParaRPr>
            </a:p>
          </p:txBody>
        </p:sp>
        <p:sp>
          <p:nvSpPr>
            <p:cNvPr id="182" name="Google Shape;182;p14"/>
            <p:cNvSpPr txBox="1"/>
            <p:nvPr/>
          </p:nvSpPr>
          <p:spPr>
            <a:xfrm>
              <a:off x="791100" y="2046900"/>
              <a:ext cx="18378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1000">
                  <a:solidFill>
                    <a:schemeClr val="lt1"/>
                  </a:solidFill>
                  <a:latin typeface="Open Sans"/>
                  <a:ea typeface="Open Sans"/>
                  <a:cs typeface="Open Sans"/>
                  <a:sym typeface="Open Sans"/>
                </a:rPr>
                <a:t>UI/UX DESIGNER</a:t>
              </a:r>
              <a:endParaRPr sz="1000">
                <a:solidFill>
                  <a:schemeClr val="lt1"/>
                </a:solidFill>
                <a:latin typeface="Open Sans"/>
                <a:ea typeface="Open Sans"/>
                <a:cs typeface="Open Sans"/>
                <a:sym typeface="Open Sans"/>
              </a:endParaRPr>
            </a:p>
          </p:txBody>
        </p:sp>
      </p:grpSp>
      <p:grpSp>
        <p:nvGrpSpPr>
          <p:cNvPr id="183" name="Google Shape;183;p14"/>
          <p:cNvGrpSpPr/>
          <p:nvPr/>
        </p:nvGrpSpPr>
        <p:grpSpPr>
          <a:xfrm>
            <a:off x="270000" y="3848800"/>
            <a:ext cx="2885525" cy="954300"/>
            <a:chOff x="270000" y="3848800"/>
            <a:chExt cx="2885525" cy="954300"/>
          </a:xfrm>
        </p:grpSpPr>
        <p:sp>
          <p:nvSpPr>
            <p:cNvPr id="184" name="Google Shape;184;p14"/>
            <p:cNvSpPr/>
            <p:nvPr/>
          </p:nvSpPr>
          <p:spPr>
            <a:xfrm>
              <a:off x="270000" y="3867850"/>
              <a:ext cx="237600" cy="2376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5" name="Google Shape;185;p14"/>
            <p:cNvPicPr preferRelativeResize="0"/>
            <p:nvPr/>
          </p:nvPicPr>
          <p:blipFill>
            <a:blip r:embed="rId6">
              <a:alphaModFix/>
            </a:blip>
            <a:stretch>
              <a:fillRect/>
            </a:stretch>
          </p:blipFill>
          <p:spPr>
            <a:xfrm>
              <a:off x="339117" y="3920555"/>
              <a:ext cx="99381" cy="132193"/>
            </a:xfrm>
            <a:prstGeom prst="rect">
              <a:avLst/>
            </a:prstGeom>
            <a:noFill/>
            <a:ln>
              <a:noFill/>
            </a:ln>
          </p:spPr>
        </p:pic>
        <p:sp>
          <p:nvSpPr>
            <p:cNvPr id="186" name="Google Shape;186;p14"/>
            <p:cNvSpPr txBox="1"/>
            <p:nvPr/>
          </p:nvSpPr>
          <p:spPr>
            <a:xfrm>
              <a:off x="636725" y="3848800"/>
              <a:ext cx="2518800" cy="9543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000">
                  <a:solidFill>
                    <a:srgbClr val="666666"/>
                  </a:solidFill>
                  <a:latin typeface="Lato"/>
                  <a:ea typeface="Lato"/>
                  <a:cs typeface="Lato"/>
                  <a:sym typeface="Lato"/>
                </a:rPr>
                <a:t>Lorem ipsum dolor sit amet, consectetur adipiscing elit. Morbi semper ullamcorper ex at pharetra. Aliquam porta nulla ex, ac pellentesque turpis pretium eget. Orci varius natoque penatibus et magnis dis montes.</a:t>
              </a:r>
              <a:endParaRPr sz="1000">
                <a:solidFill>
                  <a:srgbClr val="666666"/>
                </a:solidFill>
                <a:latin typeface="Lato"/>
                <a:ea typeface="Lato"/>
                <a:cs typeface="Lato"/>
                <a:sym typeface="Lato"/>
              </a:endParaRPr>
            </a:p>
          </p:txBody>
        </p:sp>
      </p:grpSp>
      <p:sp>
        <p:nvSpPr>
          <p:cNvPr id="187" name="Google Shape;187;p14"/>
          <p:cNvSpPr txBox="1"/>
          <p:nvPr/>
        </p:nvSpPr>
        <p:spPr>
          <a:xfrm>
            <a:off x="636725" y="5015313"/>
            <a:ext cx="121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chemeClr val="dk1"/>
                </a:solidFill>
                <a:latin typeface="Lato"/>
                <a:ea typeface="Lato"/>
                <a:cs typeface="Lato"/>
                <a:sym typeface="Lato"/>
              </a:rPr>
              <a:t>(88) 017-00-000-00</a:t>
            </a:r>
            <a:endParaRPr sz="1000">
              <a:solidFill>
                <a:schemeClr val="dk1"/>
              </a:solidFill>
              <a:latin typeface="Lato"/>
              <a:ea typeface="Lato"/>
              <a:cs typeface="Lato"/>
              <a:sym typeface="Lato"/>
            </a:endParaRPr>
          </a:p>
        </p:txBody>
      </p:sp>
      <p:grpSp>
        <p:nvGrpSpPr>
          <p:cNvPr id="188" name="Google Shape;188;p14"/>
          <p:cNvGrpSpPr/>
          <p:nvPr/>
        </p:nvGrpSpPr>
        <p:grpSpPr>
          <a:xfrm>
            <a:off x="270000" y="5034663"/>
            <a:ext cx="237600" cy="237600"/>
            <a:chOff x="270000" y="5039425"/>
            <a:chExt cx="237600" cy="237600"/>
          </a:xfrm>
        </p:grpSpPr>
        <p:sp>
          <p:nvSpPr>
            <p:cNvPr id="189" name="Google Shape;189;p14"/>
            <p:cNvSpPr/>
            <p:nvPr/>
          </p:nvSpPr>
          <p:spPr>
            <a:xfrm>
              <a:off x="270000" y="5039425"/>
              <a:ext cx="237600" cy="2376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0" name="Google Shape;190;p14"/>
            <p:cNvPicPr preferRelativeResize="0"/>
            <p:nvPr/>
          </p:nvPicPr>
          <p:blipFill>
            <a:blip r:embed="rId7">
              <a:alphaModFix/>
            </a:blip>
            <a:stretch>
              <a:fillRect/>
            </a:stretch>
          </p:blipFill>
          <p:spPr>
            <a:xfrm>
              <a:off x="322975" y="5093431"/>
              <a:ext cx="131650" cy="129588"/>
            </a:xfrm>
            <a:prstGeom prst="rect">
              <a:avLst/>
            </a:prstGeom>
            <a:noFill/>
            <a:ln>
              <a:noFill/>
            </a:ln>
          </p:spPr>
        </p:pic>
      </p:grpSp>
      <p:sp>
        <p:nvSpPr>
          <p:cNvPr id="191" name="Google Shape;191;p14"/>
          <p:cNvSpPr txBox="1"/>
          <p:nvPr/>
        </p:nvSpPr>
        <p:spPr>
          <a:xfrm>
            <a:off x="636725" y="5198650"/>
            <a:ext cx="121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ED3278"/>
                </a:solidFill>
                <a:latin typeface="Lato"/>
                <a:ea typeface="Lato"/>
                <a:cs typeface="Lato"/>
                <a:sym typeface="Lato"/>
              </a:rPr>
              <a:t>Mobile</a:t>
            </a:r>
            <a:endParaRPr sz="1000">
              <a:solidFill>
                <a:srgbClr val="ED3278"/>
              </a:solidFill>
              <a:latin typeface="Lato"/>
              <a:ea typeface="Lato"/>
              <a:cs typeface="Lato"/>
              <a:sym typeface="Lato"/>
            </a:endParaRPr>
          </a:p>
        </p:txBody>
      </p:sp>
      <p:sp>
        <p:nvSpPr>
          <p:cNvPr id="192" name="Google Shape;192;p14"/>
          <p:cNvSpPr txBox="1"/>
          <p:nvPr/>
        </p:nvSpPr>
        <p:spPr>
          <a:xfrm>
            <a:off x="636725" y="5472475"/>
            <a:ext cx="121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chemeClr val="dk1"/>
                </a:solidFill>
                <a:latin typeface="Lato"/>
                <a:ea typeface="Lato"/>
                <a:cs typeface="Lato"/>
                <a:sym typeface="Lato"/>
              </a:rPr>
              <a:t>(88) 017-00-000-00</a:t>
            </a:r>
            <a:endParaRPr sz="1000">
              <a:solidFill>
                <a:schemeClr val="dk1"/>
              </a:solidFill>
              <a:latin typeface="Lato"/>
              <a:ea typeface="Lato"/>
              <a:cs typeface="Lato"/>
              <a:sym typeface="Lato"/>
            </a:endParaRPr>
          </a:p>
        </p:txBody>
      </p:sp>
      <p:sp>
        <p:nvSpPr>
          <p:cNvPr id="193" name="Google Shape;193;p14"/>
          <p:cNvSpPr txBox="1"/>
          <p:nvPr/>
        </p:nvSpPr>
        <p:spPr>
          <a:xfrm>
            <a:off x="636725" y="5653538"/>
            <a:ext cx="121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ED3278"/>
                </a:solidFill>
                <a:latin typeface="Lato"/>
                <a:ea typeface="Lato"/>
                <a:cs typeface="Lato"/>
                <a:sym typeface="Lato"/>
              </a:rPr>
              <a:t>Office</a:t>
            </a:r>
            <a:endParaRPr sz="1000">
              <a:solidFill>
                <a:srgbClr val="ED3278"/>
              </a:solidFill>
              <a:latin typeface="Lato"/>
              <a:ea typeface="Lato"/>
              <a:cs typeface="Lato"/>
              <a:sym typeface="Lato"/>
            </a:endParaRPr>
          </a:p>
        </p:txBody>
      </p:sp>
      <p:grpSp>
        <p:nvGrpSpPr>
          <p:cNvPr id="194" name="Google Shape;194;p14"/>
          <p:cNvGrpSpPr/>
          <p:nvPr/>
        </p:nvGrpSpPr>
        <p:grpSpPr>
          <a:xfrm>
            <a:off x="270000" y="6053825"/>
            <a:ext cx="237600" cy="237600"/>
            <a:chOff x="270000" y="6287200"/>
            <a:chExt cx="237600" cy="237600"/>
          </a:xfrm>
        </p:grpSpPr>
        <p:sp>
          <p:nvSpPr>
            <p:cNvPr id="195" name="Google Shape;195;p14"/>
            <p:cNvSpPr/>
            <p:nvPr/>
          </p:nvSpPr>
          <p:spPr>
            <a:xfrm>
              <a:off x="270000" y="6287200"/>
              <a:ext cx="237600" cy="2376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6" name="Google Shape;196;p14"/>
            <p:cNvPicPr preferRelativeResize="0"/>
            <p:nvPr/>
          </p:nvPicPr>
          <p:blipFill>
            <a:blip r:embed="rId8">
              <a:alphaModFix/>
            </a:blip>
            <a:stretch>
              <a:fillRect/>
            </a:stretch>
          </p:blipFill>
          <p:spPr>
            <a:xfrm>
              <a:off x="318950" y="6355187"/>
              <a:ext cx="139700" cy="101625"/>
            </a:xfrm>
            <a:prstGeom prst="rect">
              <a:avLst/>
            </a:prstGeom>
            <a:noFill/>
            <a:ln>
              <a:noFill/>
            </a:ln>
          </p:spPr>
        </p:pic>
      </p:grpSp>
      <p:sp>
        <p:nvSpPr>
          <p:cNvPr id="197" name="Google Shape;197;p14"/>
          <p:cNvSpPr txBox="1"/>
          <p:nvPr/>
        </p:nvSpPr>
        <p:spPr>
          <a:xfrm>
            <a:off x="636725" y="6018125"/>
            <a:ext cx="1639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chemeClr val="dk1"/>
                </a:solidFill>
                <a:latin typeface="Lato"/>
                <a:ea typeface="Lato"/>
                <a:cs typeface="Lato"/>
                <a:sym typeface="Lato"/>
              </a:rPr>
              <a:t>mail@michal_kopec.com</a:t>
            </a:r>
            <a:endParaRPr sz="1000">
              <a:solidFill>
                <a:schemeClr val="dk1"/>
              </a:solidFill>
              <a:latin typeface="Lato"/>
              <a:ea typeface="Lato"/>
              <a:cs typeface="Lato"/>
              <a:sym typeface="Lato"/>
            </a:endParaRPr>
          </a:p>
        </p:txBody>
      </p:sp>
      <p:sp>
        <p:nvSpPr>
          <p:cNvPr id="198" name="Google Shape;198;p14"/>
          <p:cNvSpPr txBox="1"/>
          <p:nvPr/>
        </p:nvSpPr>
        <p:spPr>
          <a:xfrm>
            <a:off x="636725" y="6200738"/>
            <a:ext cx="121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ED3278"/>
                </a:solidFill>
                <a:latin typeface="Lato"/>
                <a:ea typeface="Lato"/>
                <a:cs typeface="Lato"/>
                <a:sym typeface="Lato"/>
              </a:rPr>
              <a:t>Personal</a:t>
            </a:r>
            <a:endParaRPr sz="1000">
              <a:solidFill>
                <a:srgbClr val="ED3278"/>
              </a:solidFill>
              <a:latin typeface="Lato"/>
              <a:ea typeface="Lato"/>
              <a:cs typeface="Lato"/>
              <a:sym typeface="Lato"/>
            </a:endParaRPr>
          </a:p>
        </p:txBody>
      </p:sp>
      <p:sp>
        <p:nvSpPr>
          <p:cNvPr id="199" name="Google Shape;199;p14"/>
          <p:cNvSpPr txBox="1"/>
          <p:nvPr/>
        </p:nvSpPr>
        <p:spPr>
          <a:xfrm>
            <a:off x="636725" y="6484813"/>
            <a:ext cx="1639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chemeClr val="dk1"/>
                </a:solidFill>
                <a:latin typeface="Lato"/>
                <a:ea typeface="Lato"/>
                <a:cs typeface="Lato"/>
                <a:sym typeface="Lato"/>
              </a:rPr>
              <a:t>mail@michal_kopec.com</a:t>
            </a:r>
            <a:endParaRPr sz="1000">
              <a:solidFill>
                <a:schemeClr val="dk1"/>
              </a:solidFill>
              <a:latin typeface="Lato"/>
              <a:ea typeface="Lato"/>
              <a:cs typeface="Lato"/>
              <a:sym typeface="Lato"/>
            </a:endParaRPr>
          </a:p>
        </p:txBody>
      </p:sp>
      <p:sp>
        <p:nvSpPr>
          <p:cNvPr id="200" name="Google Shape;200;p14"/>
          <p:cNvSpPr txBox="1"/>
          <p:nvPr/>
        </p:nvSpPr>
        <p:spPr>
          <a:xfrm>
            <a:off x="636725" y="6662563"/>
            <a:ext cx="121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ED3278"/>
                </a:solidFill>
                <a:latin typeface="Lato"/>
                <a:ea typeface="Lato"/>
                <a:cs typeface="Lato"/>
                <a:sym typeface="Lato"/>
              </a:rPr>
              <a:t>Office</a:t>
            </a:r>
            <a:endParaRPr sz="1000">
              <a:solidFill>
                <a:srgbClr val="ED3278"/>
              </a:solidFill>
              <a:latin typeface="Lato"/>
              <a:ea typeface="Lato"/>
              <a:cs typeface="Lato"/>
              <a:sym typeface="Lato"/>
            </a:endParaRPr>
          </a:p>
        </p:txBody>
      </p:sp>
      <p:grpSp>
        <p:nvGrpSpPr>
          <p:cNvPr id="201" name="Google Shape;201;p14"/>
          <p:cNvGrpSpPr/>
          <p:nvPr/>
        </p:nvGrpSpPr>
        <p:grpSpPr>
          <a:xfrm>
            <a:off x="270000" y="7054613"/>
            <a:ext cx="1577825" cy="354000"/>
            <a:chOff x="270000" y="7126050"/>
            <a:chExt cx="1577825" cy="354000"/>
          </a:xfrm>
        </p:grpSpPr>
        <p:sp>
          <p:nvSpPr>
            <p:cNvPr id="202" name="Google Shape;202;p14"/>
            <p:cNvSpPr/>
            <p:nvPr/>
          </p:nvSpPr>
          <p:spPr>
            <a:xfrm>
              <a:off x="270000" y="7133700"/>
              <a:ext cx="237600" cy="2376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03" name="Google Shape;203;p14"/>
            <p:cNvPicPr preferRelativeResize="0"/>
            <p:nvPr/>
          </p:nvPicPr>
          <p:blipFill>
            <a:blip r:embed="rId9">
              <a:alphaModFix/>
            </a:blip>
            <a:stretch>
              <a:fillRect/>
            </a:stretch>
          </p:blipFill>
          <p:spPr>
            <a:xfrm>
              <a:off x="321488" y="7193975"/>
              <a:ext cx="134600" cy="122950"/>
            </a:xfrm>
            <a:prstGeom prst="rect">
              <a:avLst/>
            </a:prstGeom>
            <a:noFill/>
            <a:ln>
              <a:noFill/>
            </a:ln>
          </p:spPr>
        </p:pic>
        <p:sp>
          <p:nvSpPr>
            <p:cNvPr id="204" name="Google Shape;204;p14"/>
            <p:cNvSpPr txBox="1"/>
            <p:nvPr/>
          </p:nvSpPr>
          <p:spPr>
            <a:xfrm>
              <a:off x="636725" y="7126050"/>
              <a:ext cx="12111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000">
                  <a:solidFill>
                    <a:schemeClr val="dk1"/>
                  </a:solidFill>
                  <a:latin typeface="Lato"/>
                  <a:ea typeface="Lato"/>
                  <a:cs typeface="Lato"/>
                  <a:sym typeface="Lato"/>
                </a:rPr>
                <a:t>123456 street road</a:t>
              </a:r>
              <a:endParaRPr sz="1000">
                <a:solidFill>
                  <a:schemeClr val="dk1"/>
                </a:solidFill>
                <a:latin typeface="Lato"/>
                <a:ea typeface="Lato"/>
                <a:cs typeface="Lato"/>
                <a:sym typeface="Lato"/>
              </a:endParaRPr>
            </a:p>
            <a:p>
              <a:pPr indent="0" lvl="0" marL="0" rtl="0" algn="l">
                <a:lnSpc>
                  <a:spcPct val="130000"/>
                </a:lnSpc>
                <a:spcBef>
                  <a:spcPts val="0"/>
                </a:spcBef>
                <a:spcAft>
                  <a:spcPts val="0"/>
                </a:spcAft>
                <a:buNone/>
              </a:pPr>
              <a:r>
                <a:rPr lang="ru" sz="1000">
                  <a:solidFill>
                    <a:schemeClr val="dk1"/>
                  </a:solidFill>
                  <a:latin typeface="Lato"/>
                  <a:ea typeface="Lato"/>
                  <a:cs typeface="Lato"/>
                  <a:sym typeface="Lato"/>
                </a:rPr>
                <a:t>Dhaka, Bangladesh </a:t>
              </a:r>
              <a:endParaRPr sz="1000">
                <a:solidFill>
                  <a:schemeClr val="dk1"/>
                </a:solidFill>
                <a:latin typeface="Lato"/>
                <a:ea typeface="Lato"/>
                <a:cs typeface="Lato"/>
                <a:sym typeface="Lato"/>
              </a:endParaRPr>
            </a:p>
          </p:txBody>
        </p:sp>
      </p:grpSp>
      <p:grpSp>
        <p:nvGrpSpPr>
          <p:cNvPr id="205" name="Google Shape;205;p14"/>
          <p:cNvGrpSpPr/>
          <p:nvPr/>
        </p:nvGrpSpPr>
        <p:grpSpPr>
          <a:xfrm>
            <a:off x="270000" y="7651113"/>
            <a:ext cx="2620850" cy="2592650"/>
            <a:chOff x="270000" y="7836850"/>
            <a:chExt cx="2620850" cy="2592650"/>
          </a:xfrm>
        </p:grpSpPr>
        <p:sp>
          <p:nvSpPr>
            <p:cNvPr id="206" name="Google Shape;206;p14"/>
            <p:cNvSpPr/>
            <p:nvPr/>
          </p:nvSpPr>
          <p:spPr>
            <a:xfrm>
              <a:off x="270000" y="7836850"/>
              <a:ext cx="237600" cy="2376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07" name="Google Shape;207;p14"/>
            <p:cNvPicPr preferRelativeResize="0"/>
            <p:nvPr/>
          </p:nvPicPr>
          <p:blipFill>
            <a:blip r:embed="rId10">
              <a:alphaModFix/>
            </a:blip>
            <a:stretch>
              <a:fillRect/>
            </a:stretch>
          </p:blipFill>
          <p:spPr>
            <a:xfrm>
              <a:off x="314685" y="7896020"/>
              <a:ext cx="148225" cy="133550"/>
            </a:xfrm>
            <a:prstGeom prst="rect">
              <a:avLst/>
            </a:prstGeom>
            <a:noFill/>
            <a:ln>
              <a:noFill/>
            </a:ln>
          </p:spPr>
        </p:pic>
        <p:sp>
          <p:nvSpPr>
            <p:cNvPr id="208" name="Google Shape;208;p14"/>
            <p:cNvSpPr txBox="1"/>
            <p:nvPr/>
          </p:nvSpPr>
          <p:spPr>
            <a:xfrm>
              <a:off x="627200" y="7863044"/>
              <a:ext cx="1859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solidFill>
                    <a:schemeClr val="dk1"/>
                  </a:solidFill>
                  <a:latin typeface="Lato"/>
                  <a:ea typeface="Lato"/>
                  <a:cs typeface="Lato"/>
                  <a:sym typeface="Lato"/>
                </a:rPr>
                <a:t>PROFESSIONAL SKILLS</a:t>
              </a:r>
              <a:endParaRPr/>
            </a:p>
          </p:txBody>
        </p:sp>
        <p:sp>
          <p:nvSpPr>
            <p:cNvPr id="209" name="Google Shape;209;p14"/>
            <p:cNvSpPr txBox="1"/>
            <p:nvPr/>
          </p:nvSpPr>
          <p:spPr>
            <a:xfrm>
              <a:off x="627200" y="8146663"/>
              <a:ext cx="12111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666666"/>
                  </a:solidFill>
                  <a:latin typeface="Lato"/>
                  <a:ea typeface="Lato"/>
                  <a:cs typeface="Lato"/>
                  <a:sym typeface="Lato"/>
                </a:rPr>
                <a:t>indesign</a:t>
              </a:r>
              <a:endParaRPr b="1" sz="1100">
                <a:solidFill>
                  <a:srgbClr val="666666"/>
                </a:solidFill>
                <a:latin typeface="Lato"/>
                <a:ea typeface="Lato"/>
                <a:cs typeface="Lato"/>
                <a:sym typeface="Lato"/>
              </a:endParaRPr>
            </a:p>
          </p:txBody>
        </p:sp>
        <p:cxnSp>
          <p:nvCxnSpPr>
            <p:cNvPr id="210" name="Google Shape;210;p14"/>
            <p:cNvCxnSpPr/>
            <p:nvPr/>
          </p:nvCxnSpPr>
          <p:spPr>
            <a:xfrm>
              <a:off x="642950" y="8386763"/>
              <a:ext cx="2247900" cy="0"/>
            </a:xfrm>
            <a:prstGeom prst="straightConnector1">
              <a:avLst/>
            </a:prstGeom>
            <a:noFill/>
            <a:ln cap="flat" cmpd="sng" w="19050">
              <a:solidFill>
                <a:srgbClr val="D9D9D9"/>
              </a:solidFill>
              <a:prstDash val="solid"/>
              <a:round/>
              <a:headEnd len="med" w="med" type="none"/>
              <a:tailEnd len="med" w="med" type="none"/>
            </a:ln>
          </p:spPr>
        </p:cxnSp>
        <p:cxnSp>
          <p:nvCxnSpPr>
            <p:cNvPr id="211" name="Google Shape;211;p14"/>
            <p:cNvCxnSpPr/>
            <p:nvPr/>
          </p:nvCxnSpPr>
          <p:spPr>
            <a:xfrm>
              <a:off x="642950" y="8386763"/>
              <a:ext cx="1566900" cy="0"/>
            </a:xfrm>
            <a:prstGeom prst="straightConnector1">
              <a:avLst/>
            </a:prstGeom>
            <a:noFill/>
            <a:ln cap="flat" cmpd="sng" w="19050">
              <a:solidFill>
                <a:srgbClr val="1878B4"/>
              </a:solidFill>
              <a:prstDash val="solid"/>
              <a:round/>
              <a:headEnd len="med" w="med" type="none"/>
              <a:tailEnd len="med" w="med" type="none"/>
            </a:ln>
          </p:spPr>
        </p:cxnSp>
        <p:sp>
          <p:nvSpPr>
            <p:cNvPr id="212" name="Google Shape;212;p14"/>
            <p:cNvSpPr/>
            <p:nvPr/>
          </p:nvSpPr>
          <p:spPr>
            <a:xfrm>
              <a:off x="2144400" y="8325388"/>
              <a:ext cx="131700" cy="131700"/>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4"/>
            <p:cNvSpPr txBox="1"/>
            <p:nvPr/>
          </p:nvSpPr>
          <p:spPr>
            <a:xfrm>
              <a:off x="627200" y="8538175"/>
              <a:ext cx="12111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666666"/>
                  </a:solidFill>
                  <a:latin typeface="Lato"/>
                  <a:ea typeface="Lato"/>
                  <a:cs typeface="Lato"/>
                  <a:sym typeface="Lato"/>
                </a:rPr>
                <a:t>photoshop</a:t>
              </a:r>
              <a:endParaRPr b="1" sz="1100">
                <a:solidFill>
                  <a:srgbClr val="666666"/>
                </a:solidFill>
                <a:latin typeface="Lato"/>
                <a:ea typeface="Lato"/>
                <a:cs typeface="Lato"/>
                <a:sym typeface="Lato"/>
              </a:endParaRPr>
            </a:p>
          </p:txBody>
        </p:sp>
        <p:cxnSp>
          <p:nvCxnSpPr>
            <p:cNvPr id="214" name="Google Shape;214;p14"/>
            <p:cNvCxnSpPr/>
            <p:nvPr/>
          </p:nvCxnSpPr>
          <p:spPr>
            <a:xfrm>
              <a:off x="642950" y="8778275"/>
              <a:ext cx="2247900" cy="0"/>
            </a:xfrm>
            <a:prstGeom prst="straightConnector1">
              <a:avLst/>
            </a:prstGeom>
            <a:noFill/>
            <a:ln cap="flat" cmpd="sng" w="19050">
              <a:solidFill>
                <a:srgbClr val="D9D9D9"/>
              </a:solidFill>
              <a:prstDash val="solid"/>
              <a:round/>
              <a:headEnd len="med" w="med" type="none"/>
              <a:tailEnd len="med" w="med" type="none"/>
            </a:ln>
          </p:spPr>
        </p:cxnSp>
        <p:cxnSp>
          <p:nvCxnSpPr>
            <p:cNvPr id="215" name="Google Shape;215;p14"/>
            <p:cNvCxnSpPr>
              <a:endCxn id="216" idx="2"/>
            </p:cNvCxnSpPr>
            <p:nvPr/>
          </p:nvCxnSpPr>
          <p:spPr>
            <a:xfrm>
              <a:off x="643000" y="8778250"/>
              <a:ext cx="1944300" cy="4500"/>
            </a:xfrm>
            <a:prstGeom prst="straightConnector1">
              <a:avLst/>
            </a:prstGeom>
            <a:noFill/>
            <a:ln cap="flat" cmpd="sng" w="19050">
              <a:solidFill>
                <a:srgbClr val="1878B4"/>
              </a:solidFill>
              <a:prstDash val="solid"/>
              <a:round/>
              <a:headEnd len="med" w="med" type="none"/>
              <a:tailEnd len="med" w="med" type="none"/>
            </a:ln>
          </p:spPr>
        </p:cxnSp>
        <p:sp>
          <p:nvSpPr>
            <p:cNvPr id="216" name="Google Shape;216;p14"/>
            <p:cNvSpPr/>
            <p:nvPr/>
          </p:nvSpPr>
          <p:spPr>
            <a:xfrm>
              <a:off x="2587300" y="8716900"/>
              <a:ext cx="131700" cy="131700"/>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4"/>
            <p:cNvSpPr txBox="1"/>
            <p:nvPr/>
          </p:nvSpPr>
          <p:spPr>
            <a:xfrm>
              <a:off x="627200" y="8937925"/>
              <a:ext cx="12111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666666"/>
                  </a:solidFill>
                  <a:latin typeface="Lato"/>
                  <a:ea typeface="Lato"/>
                  <a:cs typeface="Lato"/>
                  <a:sym typeface="Lato"/>
                </a:rPr>
                <a:t>illustrator</a:t>
              </a:r>
              <a:endParaRPr b="1" sz="1100">
                <a:solidFill>
                  <a:srgbClr val="666666"/>
                </a:solidFill>
                <a:latin typeface="Lato"/>
                <a:ea typeface="Lato"/>
                <a:cs typeface="Lato"/>
                <a:sym typeface="Lato"/>
              </a:endParaRPr>
            </a:p>
          </p:txBody>
        </p:sp>
        <p:cxnSp>
          <p:nvCxnSpPr>
            <p:cNvPr id="218" name="Google Shape;218;p14"/>
            <p:cNvCxnSpPr/>
            <p:nvPr/>
          </p:nvCxnSpPr>
          <p:spPr>
            <a:xfrm>
              <a:off x="642950" y="9178025"/>
              <a:ext cx="2247900" cy="0"/>
            </a:xfrm>
            <a:prstGeom prst="straightConnector1">
              <a:avLst/>
            </a:prstGeom>
            <a:noFill/>
            <a:ln cap="flat" cmpd="sng" w="19050">
              <a:solidFill>
                <a:srgbClr val="D9D9D9"/>
              </a:solidFill>
              <a:prstDash val="solid"/>
              <a:round/>
              <a:headEnd len="med" w="med" type="none"/>
              <a:tailEnd len="med" w="med" type="none"/>
            </a:ln>
          </p:spPr>
        </p:cxnSp>
        <p:cxnSp>
          <p:nvCxnSpPr>
            <p:cNvPr id="219" name="Google Shape;219;p14"/>
            <p:cNvCxnSpPr>
              <a:endCxn id="220" idx="2"/>
            </p:cNvCxnSpPr>
            <p:nvPr/>
          </p:nvCxnSpPr>
          <p:spPr>
            <a:xfrm>
              <a:off x="642900" y="9178000"/>
              <a:ext cx="1996800" cy="4500"/>
            </a:xfrm>
            <a:prstGeom prst="straightConnector1">
              <a:avLst/>
            </a:prstGeom>
            <a:noFill/>
            <a:ln cap="flat" cmpd="sng" w="19050">
              <a:solidFill>
                <a:srgbClr val="1878B4"/>
              </a:solidFill>
              <a:prstDash val="solid"/>
              <a:round/>
              <a:headEnd len="med" w="med" type="none"/>
              <a:tailEnd len="med" w="med" type="none"/>
            </a:ln>
          </p:spPr>
        </p:cxnSp>
        <p:sp>
          <p:nvSpPr>
            <p:cNvPr id="220" name="Google Shape;220;p14"/>
            <p:cNvSpPr/>
            <p:nvPr/>
          </p:nvSpPr>
          <p:spPr>
            <a:xfrm>
              <a:off x="2639700" y="9116650"/>
              <a:ext cx="131700" cy="131700"/>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4"/>
            <p:cNvSpPr txBox="1"/>
            <p:nvPr/>
          </p:nvSpPr>
          <p:spPr>
            <a:xfrm>
              <a:off x="627200" y="9329438"/>
              <a:ext cx="12111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666666"/>
                  </a:solidFill>
                  <a:latin typeface="Lato"/>
                  <a:ea typeface="Lato"/>
                  <a:cs typeface="Lato"/>
                  <a:sym typeface="Lato"/>
                </a:rPr>
                <a:t>css</a:t>
              </a:r>
              <a:endParaRPr b="1" sz="1100">
                <a:solidFill>
                  <a:srgbClr val="666666"/>
                </a:solidFill>
                <a:latin typeface="Lato"/>
                <a:ea typeface="Lato"/>
                <a:cs typeface="Lato"/>
                <a:sym typeface="Lato"/>
              </a:endParaRPr>
            </a:p>
          </p:txBody>
        </p:sp>
        <p:cxnSp>
          <p:nvCxnSpPr>
            <p:cNvPr id="222" name="Google Shape;222;p14"/>
            <p:cNvCxnSpPr/>
            <p:nvPr/>
          </p:nvCxnSpPr>
          <p:spPr>
            <a:xfrm>
              <a:off x="642950" y="9569538"/>
              <a:ext cx="2247900" cy="0"/>
            </a:xfrm>
            <a:prstGeom prst="straightConnector1">
              <a:avLst/>
            </a:prstGeom>
            <a:noFill/>
            <a:ln cap="flat" cmpd="sng" w="19050">
              <a:solidFill>
                <a:srgbClr val="D9D9D9"/>
              </a:solidFill>
              <a:prstDash val="solid"/>
              <a:round/>
              <a:headEnd len="med" w="med" type="none"/>
              <a:tailEnd len="med" w="med" type="none"/>
            </a:ln>
          </p:spPr>
        </p:cxnSp>
        <p:cxnSp>
          <p:nvCxnSpPr>
            <p:cNvPr id="223" name="Google Shape;223;p14"/>
            <p:cNvCxnSpPr/>
            <p:nvPr/>
          </p:nvCxnSpPr>
          <p:spPr>
            <a:xfrm>
              <a:off x="643000" y="9569513"/>
              <a:ext cx="985800" cy="0"/>
            </a:xfrm>
            <a:prstGeom prst="straightConnector1">
              <a:avLst/>
            </a:prstGeom>
            <a:noFill/>
            <a:ln cap="flat" cmpd="sng" w="19050">
              <a:solidFill>
                <a:srgbClr val="1878B4"/>
              </a:solidFill>
              <a:prstDash val="solid"/>
              <a:round/>
              <a:headEnd len="med" w="med" type="none"/>
              <a:tailEnd len="med" w="med" type="none"/>
            </a:ln>
          </p:spPr>
        </p:cxnSp>
        <p:sp>
          <p:nvSpPr>
            <p:cNvPr id="224" name="Google Shape;224;p14"/>
            <p:cNvSpPr/>
            <p:nvPr/>
          </p:nvSpPr>
          <p:spPr>
            <a:xfrm>
              <a:off x="1628800" y="9508163"/>
              <a:ext cx="131700" cy="131700"/>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4"/>
            <p:cNvSpPr txBox="1"/>
            <p:nvPr/>
          </p:nvSpPr>
          <p:spPr>
            <a:xfrm>
              <a:off x="627200" y="9727563"/>
              <a:ext cx="12111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666666"/>
                  </a:solidFill>
                  <a:latin typeface="Lato"/>
                  <a:ea typeface="Lato"/>
                  <a:cs typeface="Lato"/>
                  <a:sym typeface="Lato"/>
                </a:rPr>
                <a:t>after effect</a:t>
              </a:r>
              <a:endParaRPr b="1" sz="1100">
                <a:solidFill>
                  <a:srgbClr val="666666"/>
                </a:solidFill>
                <a:latin typeface="Lato"/>
                <a:ea typeface="Lato"/>
                <a:cs typeface="Lato"/>
                <a:sym typeface="Lato"/>
              </a:endParaRPr>
            </a:p>
          </p:txBody>
        </p:sp>
        <p:cxnSp>
          <p:nvCxnSpPr>
            <p:cNvPr id="226" name="Google Shape;226;p14"/>
            <p:cNvCxnSpPr/>
            <p:nvPr/>
          </p:nvCxnSpPr>
          <p:spPr>
            <a:xfrm>
              <a:off x="642950" y="9967663"/>
              <a:ext cx="2247900" cy="0"/>
            </a:xfrm>
            <a:prstGeom prst="straightConnector1">
              <a:avLst/>
            </a:prstGeom>
            <a:noFill/>
            <a:ln cap="flat" cmpd="sng" w="19050">
              <a:solidFill>
                <a:srgbClr val="D9D9D9"/>
              </a:solidFill>
              <a:prstDash val="solid"/>
              <a:round/>
              <a:headEnd len="med" w="med" type="none"/>
              <a:tailEnd len="med" w="med" type="none"/>
            </a:ln>
          </p:spPr>
        </p:cxnSp>
        <p:cxnSp>
          <p:nvCxnSpPr>
            <p:cNvPr id="227" name="Google Shape;227;p14"/>
            <p:cNvCxnSpPr>
              <a:endCxn id="228" idx="2"/>
            </p:cNvCxnSpPr>
            <p:nvPr/>
          </p:nvCxnSpPr>
          <p:spPr>
            <a:xfrm>
              <a:off x="642975" y="9967638"/>
              <a:ext cx="1911000" cy="4500"/>
            </a:xfrm>
            <a:prstGeom prst="straightConnector1">
              <a:avLst/>
            </a:prstGeom>
            <a:noFill/>
            <a:ln cap="flat" cmpd="sng" w="19050">
              <a:solidFill>
                <a:srgbClr val="1878B4"/>
              </a:solidFill>
              <a:prstDash val="solid"/>
              <a:round/>
              <a:headEnd len="med" w="med" type="none"/>
              <a:tailEnd len="med" w="med" type="none"/>
            </a:ln>
          </p:spPr>
        </p:cxnSp>
        <p:sp>
          <p:nvSpPr>
            <p:cNvPr id="228" name="Google Shape;228;p14"/>
            <p:cNvSpPr/>
            <p:nvPr/>
          </p:nvSpPr>
          <p:spPr>
            <a:xfrm>
              <a:off x="2553975" y="9906288"/>
              <a:ext cx="131700" cy="131700"/>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14"/>
            <p:cNvSpPr txBox="1"/>
            <p:nvPr/>
          </p:nvSpPr>
          <p:spPr>
            <a:xfrm>
              <a:off x="627200" y="10119075"/>
              <a:ext cx="12111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666666"/>
                  </a:solidFill>
                  <a:latin typeface="Lato"/>
                  <a:ea typeface="Lato"/>
                  <a:cs typeface="Lato"/>
                  <a:sym typeface="Lato"/>
                </a:rPr>
                <a:t>html</a:t>
              </a:r>
              <a:endParaRPr b="1" sz="1100">
                <a:solidFill>
                  <a:srgbClr val="666666"/>
                </a:solidFill>
                <a:latin typeface="Lato"/>
                <a:ea typeface="Lato"/>
                <a:cs typeface="Lato"/>
                <a:sym typeface="Lato"/>
              </a:endParaRPr>
            </a:p>
          </p:txBody>
        </p:sp>
        <p:cxnSp>
          <p:nvCxnSpPr>
            <p:cNvPr id="230" name="Google Shape;230;p14"/>
            <p:cNvCxnSpPr/>
            <p:nvPr/>
          </p:nvCxnSpPr>
          <p:spPr>
            <a:xfrm>
              <a:off x="642950" y="10359175"/>
              <a:ext cx="2247900" cy="0"/>
            </a:xfrm>
            <a:prstGeom prst="straightConnector1">
              <a:avLst/>
            </a:prstGeom>
            <a:noFill/>
            <a:ln cap="flat" cmpd="sng" w="19050">
              <a:solidFill>
                <a:srgbClr val="D9D9D9"/>
              </a:solidFill>
              <a:prstDash val="solid"/>
              <a:round/>
              <a:headEnd len="med" w="med" type="none"/>
              <a:tailEnd len="med" w="med" type="none"/>
            </a:ln>
          </p:spPr>
        </p:cxnSp>
        <p:cxnSp>
          <p:nvCxnSpPr>
            <p:cNvPr id="231" name="Google Shape;231;p14"/>
            <p:cNvCxnSpPr/>
            <p:nvPr/>
          </p:nvCxnSpPr>
          <p:spPr>
            <a:xfrm>
              <a:off x="643000" y="10359150"/>
              <a:ext cx="1747800" cy="0"/>
            </a:xfrm>
            <a:prstGeom prst="straightConnector1">
              <a:avLst/>
            </a:prstGeom>
            <a:noFill/>
            <a:ln cap="flat" cmpd="sng" w="19050">
              <a:solidFill>
                <a:srgbClr val="1878B4"/>
              </a:solidFill>
              <a:prstDash val="solid"/>
              <a:round/>
              <a:headEnd len="med" w="med" type="none"/>
              <a:tailEnd len="med" w="med" type="none"/>
            </a:ln>
          </p:spPr>
        </p:cxnSp>
        <p:sp>
          <p:nvSpPr>
            <p:cNvPr id="232" name="Google Shape;232;p14"/>
            <p:cNvSpPr/>
            <p:nvPr/>
          </p:nvSpPr>
          <p:spPr>
            <a:xfrm>
              <a:off x="2314575" y="10297800"/>
              <a:ext cx="131700" cy="131700"/>
            </a:xfrm>
            <a:prstGeom prst="ellipse">
              <a:avLst/>
            </a:prstGeom>
            <a:solidFill>
              <a:srgbClr val="ED32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3" name="Google Shape;233;p14"/>
          <p:cNvSpPr/>
          <p:nvPr/>
        </p:nvSpPr>
        <p:spPr>
          <a:xfrm>
            <a:off x="3690000" y="0"/>
            <a:ext cx="3870000" cy="2345400"/>
          </a:xfrm>
          <a:prstGeom prst="rect">
            <a:avLst/>
          </a:prstGeom>
          <a:solidFill>
            <a:schemeClr val="lt1"/>
          </a:solidFill>
          <a:ln>
            <a:noFill/>
          </a:ln>
          <a:effectLst>
            <a:outerShdw blurRad="57150" rotWithShape="0" algn="bl" dir="5400000" dist="19050">
              <a:srgbClr val="000000">
                <a:alpha val="1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4"/>
          <p:cNvSpPr txBox="1"/>
          <p:nvPr/>
        </p:nvSpPr>
        <p:spPr>
          <a:xfrm>
            <a:off x="4300781" y="319304"/>
            <a:ext cx="1354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solidFill>
                  <a:schemeClr val="dk1"/>
                </a:solidFill>
                <a:latin typeface="Lato"/>
                <a:ea typeface="Lato"/>
                <a:cs typeface="Lato"/>
                <a:sym typeface="Lato"/>
              </a:rPr>
              <a:t>COVER LETTER</a:t>
            </a:r>
            <a:endParaRPr b="1" sz="1100">
              <a:latin typeface="Lato"/>
              <a:ea typeface="Lato"/>
              <a:cs typeface="Lato"/>
              <a:sym typeface="Lato"/>
            </a:endParaRPr>
          </a:p>
        </p:txBody>
      </p:sp>
      <p:sp>
        <p:nvSpPr>
          <p:cNvPr id="235" name="Google Shape;235;p14"/>
          <p:cNvSpPr txBox="1"/>
          <p:nvPr/>
        </p:nvSpPr>
        <p:spPr>
          <a:xfrm>
            <a:off x="4295920" y="675163"/>
            <a:ext cx="687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1878B4"/>
                </a:solidFill>
                <a:latin typeface="Lato"/>
                <a:ea typeface="Lato"/>
                <a:cs typeface="Lato"/>
                <a:sym typeface="Lato"/>
              </a:rPr>
              <a:t>DATE</a:t>
            </a:r>
            <a:endParaRPr b="1" sz="1000">
              <a:solidFill>
                <a:srgbClr val="1878B4"/>
              </a:solidFill>
              <a:latin typeface="Lato"/>
              <a:ea typeface="Lato"/>
              <a:cs typeface="Lato"/>
              <a:sym typeface="Lato"/>
            </a:endParaRPr>
          </a:p>
        </p:txBody>
      </p:sp>
      <p:sp>
        <p:nvSpPr>
          <p:cNvPr id="236" name="Google Shape;236;p14"/>
          <p:cNvSpPr txBox="1"/>
          <p:nvPr/>
        </p:nvSpPr>
        <p:spPr>
          <a:xfrm>
            <a:off x="4296250" y="852925"/>
            <a:ext cx="1311000" cy="15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000">
                <a:latin typeface="Lato"/>
                <a:ea typeface="Lato"/>
                <a:cs typeface="Lato"/>
                <a:sym typeface="Lato"/>
              </a:rPr>
              <a:t>24/04/2017</a:t>
            </a:r>
            <a:endParaRPr b="1" sz="1000">
              <a:latin typeface="Lato"/>
              <a:ea typeface="Lato"/>
              <a:cs typeface="Lato"/>
              <a:sym typeface="Lato"/>
            </a:endParaRPr>
          </a:p>
        </p:txBody>
      </p:sp>
      <p:cxnSp>
        <p:nvCxnSpPr>
          <p:cNvPr id="237" name="Google Shape;237;p14"/>
          <p:cNvCxnSpPr>
            <a:stCxn id="238" idx="4"/>
            <a:endCxn id="239" idx="0"/>
          </p:cNvCxnSpPr>
          <p:nvPr/>
        </p:nvCxnSpPr>
        <p:spPr>
          <a:xfrm>
            <a:off x="4100848" y="791991"/>
            <a:ext cx="0" cy="379800"/>
          </a:xfrm>
          <a:prstGeom prst="straightConnector1">
            <a:avLst/>
          </a:prstGeom>
          <a:noFill/>
          <a:ln cap="flat" cmpd="sng" w="9525">
            <a:solidFill>
              <a:srgbClr val="CCCCCC"/>
            </a:solidFill>
            <a:prstDash val="solid"/>
            <a:round/>
            <a:headEnd len="med" w="med" type="none"/>
            <a:tailEnd len="med" w="med" type="none"/>
          </a:ln>
        </p:spPr>
      </p:cxnSp>
      <p:sp>
        <p:nvSpPr>
          <p:cNvPr id="238" name="Google Shape;238;p14"/>
          <p:cNvSpPr/>
          <p:nvPr/>
        </p:nvSpPr>
        <p:spPr>
          <a:xfrm>
            <a:off x="4055848" y="701991"/>
            <a:ext cx="90000" cy="90000"/>
          </a:xfrm>
          <a:prstGeom prst="ellipse">
            <a:avLst/>
          </a:prstGeom>
          <a:noFill/>
          <a:ln cap="flat" cmpd="sng" w="19050">
            <a:solidFill>
              <a:srgbClr val="ED327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40" name="Google Shape;240;p14"/>
          <p:cNvCxnSpPr>
            <a:stCxn id="239" idx="4"/>
            <a:endCxn id="241" idx="0"/>
          </p:cNvCxnSpPr>
          <p:nvPr/>
        </p:nvCxnSpPr>
        <p:spPr>
          <a:xfrm>
            <a:off x="4100848" y="1261753"/>
            <a:ext cx="0" cy="545700"/>
          </a:xfrm>
          <a:prstGeom prst="straightConnector1">
            <a:avLst/>
          </a:prstGeom>
          <a:noFill/>
          <a:ln cap="flat" cmpd="sng" w="9525">
            <a:solidFill>
              <a:srgbClr val="CCCCCC"/>
            </a:solidFill>
            <a:prstDash val="solid"/>
            <a:round/>
            <a:headEnd len="med" w="med" type="none"/>
            <a:tailEnd len="med" w="med" type="none"/>
          </a:ln>
        </p:spPr>
      </p:cxnSp>
      <p:sp>
        <p:nvSpPr>
          <p:cNvPr id="239" name="Google Shape;239;p14"/>
          <p:cNvSpPr/>
          <p:nvPr/>
        </p:nvSpPr>
        <p:spPr>
          <a:xfrm>
            <a:off x="4055848" y="1171753"/>
            <a:ext cx="90000" cy="90000"/>
          </a:xfrm>
          <a:prstGeom prst="ellipse">
            <a:avLst/>
          </a:prstGeom>
          <a:noFill/>
          <a:ln cap="flat" cmpd="sng" w="19050">
            <a:solidFill>
              <a:srgbClr val="ED327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4"/>
          <p:cNvSpPr txBox="1"/>
          <p:nvPr/>
        </p:nvSpPr>
        <p:spPr>
          <a:xfrm>
            <a:off x="4295917" y="1128516"/>
            <a:ext cx="172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1878B4"/>
                </a:solidFill>
                <a:latin typeface="Lato"/>
                <a:ea typeface="Lato"/>
                <a:cs typeface="Lato"/>
                <a:sym typeface="Lato"/>
              </a:rPr>
              <a:t>TO:</a:t>
            </a:r>
            <a:endParaRPr b="1" sz="1000">
              <a:solidFill>
                <a:srgbClr val="1878B4"/>
              </a:solidFill>
              <a:latin typeface="Lato"/>
              <a:ea typeface="Lato"/>
              <a:cs typeface="Lato"/>
              <a:sym typeface="Lato"/>
            </a:endParaRPr>
          </a:p>
        </p:txBody>
      </p:sp>
      <p:sp>
        <p:nvSpPr>
          <p:cNvPr id="243" name="Google Shape;243;p14"/>
          <p:cNvSpPr txBox="1"/>
          <p:nvPr/>
        </p:nvSpPr>
        <p:spPr>
          <a:xfrm>
            <a:off x="4296250" y="1315825"/>
            <a:ext cx="2380800" cy="330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000">
                <a:latin typeface="Lato"/>
                <a:ea typeface="Lato"/>
                <a:cs typeface="Lato"/>
                <a:sym typeface="Lato"/>
              </a:rPr>
              <a:t>James Williamson</a:t>
            </a:r>
            <a:endParaRPr b="1" sz="1000">
              <a:latin typeface="Lato"/>
              <a:ea typeface="Lato"/>
              <a:cs typeface="Lato"/>
              <a:sym typeface="Lato"/>
            </a:endParaRPr>
          </a:p>
          <a:p>
            <a:pPr indent="0" lvl="0" marL="0" rtl="0" algn="l">
              <a:lnSpc>
                <a:spcPct val="115000"/>
              </a:lnSpc>
              <a:spcBef>
                <a:spcPts val="0"/>
              </a:spcBef>
              <a:spcAft>
                <a:spcPts val="0"/>
              </a:spcAft>
              <a:buNone/>
            </a:pPr>
            <a:r>
              <a:rPr b="1" lang="ru" sz="1000">
                <a:latin typeface="Lato"/>
                <a:ea typeface="Lato"/>
                <a:cs typeface="Lato"/>
                <a:sym typeface="Lato"/>
              </a:rPr>
              <a:t>CEO, Founder</a:t>
            </a:r>
            <a:endParaRPr b="1" sz="1000">
              <a:latin typeface="Lato"/>
              <a:ea typeface="Lato"/>
              <a:cs typeface="Lato"/>
              <a:sym typeface="Lato"/>
            </a:endParaRPr>
          </a:p>
        </p:txBody>
      </p:sp>
      <p:sp>
        <p:nvSpPr>
          <p:cNvPr id="241" name="Google Shape;241;p14"/>
          <p:cNvSpPr/>
          <p:nvPr/>
        </p:nvSpPr>
        <p:spPr>
          <a:xfrm>
            <a:off x="4055848" y="1807540"/>
            <a:ext cx="90000" cy="90000"/>
          </a:xfrm>
          <a:prstGeom prst="ellipse">
            <a:avLst/>
          </a:prstGeom>
          <a:noFill/>
          <a:ln cap="flat" cmpd="sng" w="19050">
            <a:solidFill>
              <a:srgbClr val="ED327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14"/>
          <p:cNvSpPr txBox="1"/>
          <p:nvPr/>
        </p:nvSpPr>
        <p:spPr>
          <a:xfrm>
            <a:off x="4295917" y="1773829"/>
            <a:ext cx="172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1878B4"/>
                </a:solidFill>
                <a:latin typeface="Lato"/>
                <a:ea typeface="Lato"/>
                <a:cs typeface="Lato"/>
                <a:sym typeface="Lato"/>
              </a:rPr>
              <a:t>FROM:</a:t>
            </a:r>
            <a:endParaRPr b="1" sz="1000">
              <a:solidFill>
                <a:srgbClr val="1878B4"/>
              </a:solidFill>
              <a:latin typeface="Lato"/>
              <a:ea typeface="Lato"/>
              <a:cs typeface="Lato"/>
              <a:sym typeface="Lato"/>
            </a:endParaRPr>
          </a:p>
        </p:txBody>
      </p:sp>
      <p:sp>
        <p:nvSpPr>
          <p:cNvPr id="245" name="Google Shape;245;p14"/>
          <p:cNvSpPr txBox="1"/>
          <p:nvPr/>
        </p:nvSpPr>
        <p:spPr>
          <a:xfrm>
            <a:off x="4296250" y="1961138"/>
            <a:ext cx="2821800" cy="15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000">
                <a:latin typeface="Lato"/>
                <a:ea typeface="Lato"/>
                <a:cs typeface="Lato"/>
                <a:sym typeface="Lato"/>
              </a:rPr>
              <a:t>Michal Kopec</a:t>
            </a:r>
            <a:endParaRPr b="1" sz="1000">
              <a:latin typeface="Lato"/>
              <a:ea typeface="Lato"/>
              <a:cs typeface="Lato"/>
              <a:sym typeface="Lato"/>
            </a:endParaRPr>
          </a:p>
        </p:txBody>
      </p:sp>
      <p:grpSp>
        <p:nvGrpSpPr>
          <p:cNvPr id="246" name="Google Shape;246;p14"/>
          <p:cNvGrpSpPr/>
          <p:nvPr/>
        </p:nvGrpSpPr>
        <p:grpSpPr>
          <a:xfrm>
            <a:off x="3960494" y="275435"/>
            <a:ext cx="237900" cy="237900"/>
            <a:chOff x="3908106" y="356398"/>
            <a:chExt cx="237900" cy="237900"/>
          </a:xfrm>
        </p:grpSpPr>
        <p:sp>
          <p:nvSpPr>
            <p:cNvPr id="247" name="Google Shape;247;p14"/>
            <p:cNvSpPr/>
            <p:nvPr/>
          </p:nvSpPr>
          <p:spPr>
            <a:xfrm>
              <a:off x="3908106" y="356398"/>
              <a:ext cx="237900" cy="237900"/>
            </a:xfrm>
            <a:prstGeom prst="ellipse">
              <a:avLst/>
            </a:prstGeom>
            <a:solidFill>
              <a:srgbClr val="5193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48" name="Google Shape;248;p14"/>
            <p:cNvPicPr preferRelativeResize="0"/>
            <p:nvPr/>
          </p:nvPicPr>
          <p:blipFill>
            <a:blip r:embed="rId11">
              <a:alphaModFix/>
            </a:blip>
            <a:stretch>
              <a:fillRect/>
            </a:stretch>
          </p:blipFill>
          <p:spPr>
            <a:xfrm>
              <a:off x="3973351" y="430348"/>
              <a:ext cx="107411" cy="90000"/>
            </a:xfrm>
            <a:prstGeom prst="rect">
              <a:avLst/>
            </a:prstGeom>
            <a:noFill/>
            <a:ln>
              <a:noFill/>
            </a:ln>
          </p:spPr>
        </p:pic>
      </p:grpSp>
      <p:sp>
        <p:nvSpPr>
          <p:cNvPr id="249" name="Google Shape;249;p14"/>
          <p:cNvSpPr/>
          <p:nvPr/>
        </p:nvSpPr>
        <p:spPr>
          <a:xfrm>
            <a:off x="3690000" y="2631525"/>
            <a:ext cx="3870000" cy="8060400"/>
          </a:xfrm>
          <a:prstGeom prst="rect">
            <a:avLst/>
          </a:prstGeom>
          <a:solidFill>
            <a:schemeClr val="lt1"/>
          </a:solidFill>
          <a:ln>
            <a:noFill/>
          </a:ln>
          <a:effectLst>
            <a:outerShdw blurRad="57150" rotWithShape="0" algn="bl" dir="5400000" dist="19050">
              <a:srgbClr val="000000">
                <a:alpha val="1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14"/>
          <p:cNvSpPr txBox="1"/>
          <p:nvPr/>
        </p:nvSpPr>
        <p:spPr>
          <a:xfrm>
            <a:off x="3955731" y="2873063"/>
            <a:ext cx="1547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193CD"/>
                </a:solidFill>
                <a:latin typeface="Roboto"/>
                <a:ea typeface="Roboto"/>
                <a:cs typeface="Roboto"/>
                <a:sym typeface="Roboto"/>
              </a:rPr>
              <a:t>Dear sir</a:t>
            </a:r>
            <a:endParaRPr b="1" sz="1200">
              <a:solidFill>
                <a:srgbClr val="5193CD"/>
              </a:solidFill>
              <a:latin typeface="Roboto"/>
              <a:ea typeface="Roboto"/>
              <a:cs typeface="Roboto"/>
              <a:sym typeface="Roboto"/>
            </a:endParaRPr>
          </a:p>
        </p:txBody>
      </p:sp>
      <p:sp>
        <p:nvSpPr>
          <p:cNvPr id="251" name="Google Shape;251;p14"/>
          <p:cNvSpPr txBox="1"/>
          <p:nvPr/>
        </p:nvSpPr>
        <p:spPr>
          <a:xfrm>
            <a:off x="3955725" y="3177400"/>
            <a:ext cx="3334200" cy="684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000">
                <a:solidFill>
                  <a:srgbClr val="666666"/>
                </a:solidFill>
                <a:latin typeface="Lato"/>
                <a:ea typeface="Lato"/>
                <a:cs typeface="Lato"/>
                <a:sym typeface="Lato"/>
              </a:rPr>
              <a:t>Lorem ipsum dolor sit amet, consectetur adipiscing elit. In sem nulla, mattis non condimentum in, placerat id urna. Morbi sit amet massa non felis ultricies tincidunt ac egestas leo. Curabitur tristique auctor leo id molestie. </a:t>
            </a:r>
            <a:endParaRPr sz="1000">
              <a:solidFill>
                <a:srgbClr val="666666"/>
              </a:solidFill>
              <a:latin typeface="Lato"/>
              <a:ea typeface="Lato"/>
              <a:cs typeface="Lato"/>
              <a:sym typeface="Lato"/>
            </a:endParaRPr>
          </a:p>
        </p:txBody>
      </p:sp>
      <p:sp>
        <p:nvSpPr>
          <p:cNvPr id="252" name="Google Shape;252;p14"/>
          <p:cNvSpPr txBox="1"/>
          <p:nvPr/>
        </p:nvSpPr>
        <p:spPr>
          <a:xfrm>
            <a:off x="3955725" y="3976850"/>
            <a:ext cx="3334200" cy="4402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000">
                <a:solidFill>
                  <a:srgbClr val="666666"/>
                </a:solidFill>
                <a:latin typeface="Lato"/>
                <a:ea typeface="Lato"/>
                <a:cs typeface="Lato"/>
                <a:sym typeface="Lato"/>
              </a:rPr>
              <a:t>Lorem ipsum dolor sit amet, consectetur adipiscing elit. In sem nulla, mattis non condimentum in, placerat id urna. Morbi sit amet massa non felis ultricies tincidunt ac egestas leo. Curabitur tristique auctor leo id molestie. Vestibulum ante ipsum primis in faucibus orci luctus et ultrices posuere cubilia curae; Fusce convallis efficitur sapien, at tempor turpis. Integer non sapien ut lectus viverra lobortis. Aliquam pulvinar molestie suscipit. Vivamus tincidunt sapien ut risus fermentum sollicitudin. Morbi non tellus sit amet est porta condimentum. Curabitur lorem felis, laoreet non laoreet ac, egestas eget dui. Mauris vehicula quis nibh vitae mattis. Suspendisse rutrum scelerisque eros, sed ornare leo cursus in. Etiam finibus ornare massa quis molestie. Suspendisse elementum finibus velit. Cras quis metus ut orci sagittis aliquet a vitae velit. Suspendisse potenti. Pellentesque habitant morbi tristique senectus et netus et malesuada fames ac turpis egestas. Nunc et laoreet nibh. Donec nisl nunc, rutrum et dui dictum, ultricies posuere leo. Duis et erat odio. Praesent porttitor, mi vel consectetur hendrerit, purus tortor laoreet velit, non tincidunt dolor ex et erat. Curabitur convallis hendrerit nisi, eget sodales felis laoreet sed. Vestibulum purus nibh, malesuada sed vulputate at, tristique porttitor dui. Nunc mi neque, pulvinar eget nulla ac, molestie faucibus augue. Aliquam erat volutpat. Sed dapibus, nibh quis dictum imperdiet, metus nisi luctus augue.</a:t>
            </a:r>
            <a:endParaRPr sz="1000">
              <a:solidFill>
                <a:srgbClr val="666666"/>
              </a:solidFill>
              <a:latin typeface="Lato"/>
              <a:ea typeface="Lato"/>
              <a:cs typeface="Lato"/>
              <a:sym typeface="Lato"/>
            </a:endParaRPr>
          </a:p>
        </p:txBody>
      </p:sp>
      <p:sp>
        <p:nvSpPr>
          <p:cNvPr id="253" name="Google Shape;253;p14"/>
          <p:cNvSpPr txBox="1"/>
          <p:nvPr/>
        </p:nvSpPr>
        <p:spPr>
          <a:xfrm>
            <a:off x="3960500" y="8456900"/>
            <a:ext cx="3334200" cy="684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000">
                <a:solidFill>
                  <a:srgbClr val="666666"/>
                </a:solidFill>
                <a:latin typeface="Lato"/>
                <a:ea typeface="Lato"/>
                <a:cs typeface="Lato"/>
                <a:sym typeface="Lato"/>
              </a:rPr>
              <a:t>Lorem ipsum dolor sit amet, consectetur adipiscing elit. In sem nulla, mattis non condimentum in, placerat id urna. Morbi sit amet massa non felis ultricies tincidunt ac egestas leo. Curabitur tristique auctor leo id molestie.</a:t>
            </a:r>
            <a:endParaRPr sz="1000">
              <a:solidFill>
                <a:srgbClr val="666666"/>
              </a:solidFill>
              <a:latin typeface="Lato"/>
              <a:ea typeface="Lato"/>
              <a:cs typeface="Lato"/>
              <a:sym typeface="Lato"/>
            </a:endParaRPr>
          </a:p>
        </p:txBody>
      </p:sp>
      <p:sp>
        <p:nvSpPr>
          <p:cNvPr id="254" name="Google Shape;254;p14"/>
          <p:cNvSpPr txBox="1"/>
          <p:nvPr/>
        </p:nvSpPr>
        <p:spPr>
          <a:xfrm>
            <a:off x="3960497" y="9266163"/>
            <a:ext cx="1699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Lato"/>
                <a:ea typeface="Lato"/>
                <a:cs typeface="Lato"/>
                <a:sym typeface="Lato"/>
              </a:rPr>
              <a:t>Sincerely</a:t>
            </a:r>
            <a:endParaRPr sz="1000">
              <a:solidFill>
                <a:srgbClr val="666666"/>
              </a:solidFill>
              <a:latin typeface="Lato"/>
              <a:ea typeface="Lato"/>
              <a:cs typeface="Lato"/>
              <a:sym typeface="Lato"/>
            </a:endParaRPr>
          </a:p>
        </p:txBody>
      </p:sp>
      <p:sp>
        <p:nvSpPr>
          <p:cNvPr id="255" name="Google Shape;255;p14"/>
          <p:cNvSpPr txBox="1"/>
          <p:nvPr/>
        </p:nvSpPr>
        <p:spPr>
          <a:xfrm>
            <a:off x="3960497" y="9540850"/>
            <a:ext cx="1699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666666"/>
                </a:solidFill>
                <a:latin typeface="Lato"/>
                <a:ea typeface="Lato"/>
                <a:cs typeface="Lato"/>
                <a:sym typeface="Lato"/>
              </a:rPr>
              <a:t>Michal Kopec</a:t>
            </a:r>
            <a:endParaRPr b="1" sz="1000">
              <a:solidFill>
                <a:srgbClr val="666666"/>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