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Dancing Script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Dancing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82800" y="67638"/>
            <a:ext cx="7394400" cy="2031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Washington</a:t>
            </a:r>
            <a:endParaRPr sz="132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32062" y="1703125"/>
            <a:ext cx="6138300" cy="985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400">
                <a:solidFill>
                  <a:srgbClr val="FFE7B8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Travel bucket list</a:t>
            </a:r>
            <a:endParaRPr sz="6400">
              <a:solidFill>
                <a:srgbClr val="FFE7B8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93993" y="2796675"/>
            <a:ext cx="3036257" cy="400200"/>
            <a:chOff x="493993" y="2796675"/>
            <a:chExt cx="3036257" cy="400200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Snoqualmie Falls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93993" y="3341355"/>
            <a:ext cx="3036257" cy="400200"/>
            <a:chOff x="493993" y="2796675"/>
            <a:chExt cx="3036257" cy="400200"/>
          </a:xfrm>
        </p:grpSpPr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San Juan Islands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93993" y="3886035"/>
            <a:ext cx="3036257" cy="400200"/>
            <a:chOff x="493993" y="2796675"/>
            <a:chExt cx="3036257" cy="400200"/>
          </a:xfrm>
        </p:grpSpPr>
        <p:pic>
          <p:nvPicPr>
            <p:cNvPr id="64" name="Google Shape;6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" name="Google Shape;65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Seattle Downtown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93993" y="4430714"/>
            <a:ext cx="3036257" cy="400200"/>
            <a:chOff x="493993" y="2796675"/>
            <a:chExt cx="3036257" cy="400200"/>
          </a:xfrm>
        </p:grpSpPr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68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North Cascades Park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93993" y="4975394"/>
            <a:ext cx="3036257" cy="400200"/>
            <a:chOff x="493993" y="2796675"/>
            <a:chExt cx="3036257" cy="400200"/>
          </a:xfrm>
        </p:grpSpPr>
        <p:pic>
          <p:nvPicPr>
            <p:cNvPr id="70" name="Google Shape;7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Google Shape;71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Bellingham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493993" y="5520074"/>
            <a:ext cx="3036257" cy="400200"/>
            <a:chOff x="493993" y="2796675"/>
            <a:chExt cx="3036257" cy="400200"/>
          </a:xfrm>
        </p:grpSpPr>
        <p:pic>
          <p:nvPicPr>
            <p:cNvPr id="73" name="Google Shape;7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Port Angeles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93993" y="6064754"/>
            <a:ext cx="3036257" cy="400200"/>
            <a:chOff x="493993" y="2796675"/>
            <a:chExt cx="3036257" cy="400200"/>
          </a:xfrm>
        </p:grpSpPr>
        <p:pic>
          <p:nvPicPr>
            <p:cNvPr id="76" name="Google Shape;7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Google Shape;77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Bellingham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93993" y="6609434"/>
            <a:ext cx="3036257" cy="400200"/>
            <a:chOff x="493993" y="2796675"/>
            <a:chExt cx="3036257" cy="400200"/>
          </a:xfrm>
        </p:grpSpPr>
        <p:pic>
          <p:nvPicPr>
            <p:cNvPr id="79" name="Google Shape;7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Google Shape;80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Sol Duc Hot Springs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93993" y="7154113"/>
            <a:ext cx="3036257" cy="400200"/>
            <a:chOff x="493993" y="2796675"/>
            <a:chExt cx="3036257" cy="400200"/>
          </a:xfrm>
        </p:grpSpPr>
        <p:pic>
          <p:nvPicPr>
            <p:cNvPr id="82" name="Google Shape;8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83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Tacoma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493993" y="7698793"/>
            <a:ext cx="3036257" cy="400200"/>
            <a:chOff x="493993" y="2796675"/>
            <a:chExt cx="3036257" cy="400200"/>
          </a:xfrm>
        </p:grpSpPr>
        <p:pic>
          <p:nvPicPr>
            <p:cNvPr id="85" name="Google Shape;8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Google Shape;86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Fort Worden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93993" y="8243475"/>
            <a:ext cx="3286157" cy="400200"/>
            <a:chOff x="493993" y="2796677"/>
            <a:chExt cx="3286157" cy="400200"/>
          </a:xfrm>
        </p:grpSpPr>
        <p:pic>
          <p:nvPicPr>
            <p:cNvPr id="88" name="Google Shape;8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13"/>
            <p:cNvSpPr txBox="1"/>
            <p:nvPr/>
          </p:nvSpPr>
          <p:spPr>
            <a:xfrm>
              <a:off x="874950" y="2796677"/>
              <a:ext cx="2905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Winthrop, Methow Valley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93993" y="8788150"/>
            <a:ext cx="3256457" cy="400200"/>
            <a:chOff x="493993" y="2796672"/>
            <a:chExt cx="3256457" cy="400200"/>
          </a:xfrm>
        </p:grpSpPr>
        <p:pic>
          <p:nvPicPr>
            <p:cNvPr id="91" name="Google Shape;9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92;p13"/>
            <p:cNvSpPr txBox="1"/>
            <p:nvPr/>
          </p:nvSpPr>
          <p:spPr>
            <a:xfrm>
              <a:off x="874950" y="2796672"/>
              <a:ext cx="2875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Washington State Capitol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493993" y="9332825"/>
            <a:ext cx="3256457" cy="400200"/>
            <a:chOff x="493993" y="2796667"/>
            <a:chExt cx="3256457" cy="400200"/>
          </a:xfrm>
        </p:grpSpPr>
        <p:pic>
          <p:nvPicPr>
            <p:cNvPr id="94" name="Google Shape;9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Google Shape;95;p13"/>
            <p:cNvSpPr txBox="1"/>
            <p:nvPr/>
          </p:nvSpPr>
          <p:spPr>
            <a:xfrm>
              <a:off x="874950" y="2796667"/>
              <a:ext cx="2875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 Future of Flight, Everett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93993" y="9877513"/>
            <a:ext cx="3036257" cy="400200"/>
            <a:chOff x="493993" y="2796675"/>
            <a:chExt cx="3036257" cy="400200"/>
          </a:xfrm>
        </p:grpSpPr>
        <p:pic>
          <p:nvPicPr>
            <p:cNvPr id="97" name="Google Shape;9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Google Shape;98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North Cascades Park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4027068" y="2796675"/>
            <a:ext cx="3036257" cy="400200"/>
            <a:chOff x="493993" y="2796675"/>
            <a:chExt cx="3036257" cy="400200"/>
          </a:xfrm>
        </p:grpSpPr>
        <p:pic>
          <p:nvPicPr>
            <p:cNvPr id="100" name="Google Shape;10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Google Shape;101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Olympic National Park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027068" y="3341355"/>
            <a:ext cx="3036257" cy="400200"/>
            <a:chOff x="493993" y="2796675"/>
            <a:chExt cx="3036257" cy="400200"/>
          </a:xfrm>
        </p:grpSpPr>
        <p:pic>
          <p:nvPicPr>
            <p:cNvPr id="103" name="Google Shape;10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Mount Rainier Park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027068" y="3886035"/>
            <a:ext cx="3036257" cy="400200"/>
            <a:chOff x="493993" y="2796675"/>
            <a:chExt cx="3036257" cy="400200"/>
          </a:xfrm>
        </p:grpSpPr>
        <p:pic>
          <p:nvPicPr>
            <p:cNvPr id="106" name="Google Shape;10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7" name="Google Shape;107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Leavenworth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027068" y="4430714"/>
            <a:ext cx="3036257" cy="400200"/>
            <a:chOff x="493993" y="2796675"/>
            <a:chExt cx="3036257" cy="400200"/>
          </a:xfrm>
        </p:grpSpPr>
        <p:pic>
          <p:nvPicPr>
            <p:cNvPr id="109" name="Google Shape;10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0" name="Google Shape;110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Puget Sound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4027068" y="4975394"/>
            <a:ext cx="3036257" cy="400200"/>
            <a:chOff x="493993" y="2796675"/>
            <a:chExt cx="3036257" cy="400200"/>
          </a:xfrm>
        </p:grpSpPr>
        <p:pic>
          <p:nvPicPr>
            <p:cNvPr id="112" name="Google Shape;11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Columbia River Gorge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027068" y="5520074"/>
            <a:ext cx="3036257" cy="400200"/>
            <a:chOff x="493993" y="2796675"/>
            <a:chExt cx="3036257" cy="400200"/>
          </a:xfrm>
        </p:grpSpPr>
        <p:pic>
          <p:nvPicPr>
            <p:cNvPr id="115" name="Google Shape;11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Google Shape;116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Vashon Island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027068" y="6064754"/>
            <a:ext cx="3036257" cy="400200"/>
            <a:chOff x="493993" y="2796675"/>
            <a:chExt cx="3036257" cy="400200"/>
          </a:xfrm>
        </p:grpSpPr>
        <p:pic>
          <p:nvPicPr>
            <p:cNvPr id="118" name="Google Shape;11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9" name="Google Shape;119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Leavenworth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027068" y="6609434"/>
            <a:ext cx="3036257" cy="400200"/>
            <a:chOff x="493993" y="2796675"/>
            <a:chExt cx="3036257" cy="400200"/>
          </a:xfrm>
        </p:grpSpPr>
        <p:pic>
          <p:nvPicPr>
            <p:cNvPr id="121" name="Google Shape;12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Google Shape;122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Pacific Crest Trail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4027068" y="7154113"/>
            <a:ext cx="3036257" cy="400200"/>
            <a:chOff x="493993" y="2796675"/>
            <a:chExt cx="3036257" cy="400200"/>
          </a:xfrm>
        </p:grpSpPr>
        <p:pic>
          <p:nvPicPr>
            <p:cNvPr id="124" name="Google Shape;12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5" name="Google Shape;125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Snoqualmie Falls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027068" y="7698793"/>
            <a:ext cx="3036257" cy="400200"/>
            <a:chOff x="493993" y="2796675"/>
            <a:chExt cx="3036257" cy="400200"/>
          </a:xfrm>
        </p:grpSpPr>
        <p:pic>
          <p:nvPicPr>
            <p:cNvPr id="127" name="Google Shape;12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8" name="Google Shape;128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Bainbridge Island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4027068" y="8243473"/>
            <a:ext cx="3036257" cy="400200"/>
            <a:chOff x="493993" y="2796675"/>
            <a:chExt cx="3036257" cy="400200"/>
          </a:xfrm>
        </p:grpSpPr>
        <p:pic>
          <p:nvPicPr>
            <p:cNvPr id="130" name="Google Shape;13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Palouse Falls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4027068" y="8788153"/>
            <a:ext cx="3036257" cy="400200"/>
            <a:chOff x="493993" y="2796675"/>
            <a:chExt cx="3036257" cy="400200"/>
          </a:xfrm>
        </p:grpSpPr>
        <p:pic>
          <p:nvPicPr>
            <p:cNvPr id="133" name="Google Shape;13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Google Shape;134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Vancouver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4027068" y="9332833"/>
            <a:ext cx="3036257" cy="400200"/>
            <a:chOff x="493993" y="2796675"/>
            <a:chExt cx="3036257" cy="400200"/>
          </a:xfrm>
        </p:grpSpPr>
        <p:pic>
          <p:nvPicPr>
            <p:cNvPr id="136" name="Google Shape;13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7" name="Google Shape;137;p13"/>
            <p:cNvSpPr txBox="1"/>
            <p:nvPr/>
          </p:nvSpPr>
          <p:spPr>
            <a:xfrm>
              <a:off x="874950" y="2796675"/>
              <a:ext cx="26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Lake Chelan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4027068" y="9877525"/>
            <a:ext cx="3270857" cy="400200"/>
            <a:chOff x="493993" y="2796687"/>
            <a:chExt cx="3270857" cy="400200"/>
          </a:xfrm>
        </p:grpSpPr>
        <p:pic>
          <p:nvPicPr>
            <p:cNvPr id="139" name="Google Shape;13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3993" y="2865787"/>
              <a:ext cx="261950" cy="261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" name="Google Shape;140;p13"/>
            <p:cNvSpPr txBox="1"/>
            <p:nvPr/>
          </p:nvSpPr>
          <p:spPr>
            <a:xfrm>
              <a:off x="874950" y="2796687"/>
              <a:ext cx="2889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Washington State Ferries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