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Bebas Neue"/>
      <p:regular r:id="rId7"/>
    </p:embeddedFont>
    <p:embeddedFont>
      <p:font typeface="Rubik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810">
          <p15:clr>
            <a:srgbClr val="9AA0A6"/>
          </p15:clr>
        </p15:guide>
        <p15:guide id="2" orient="horz" pos="1014">
          <p15:clr>
            <a:srgbClr val="9AA0A6"/>
          </p15:clr>
        </p15:guide>
        <p15:guide id="3" orient="horz" pos="1986">
          <p15:clr>
            <a:srgbClr val="9AA0A6"/>
          </p15:clr>
        </p15:guide>
        <p15:guide id="4" pos="363">
          <p15:clr>
            <a:srgbClr val="9AA0A6"/>
          </p15:clr>
        </p15:guide>
        <p15:guide id="5" pos="4399">
          <p15:clr>
            <a:srgbClr val="9AA0A6"/>
          </p15:clr>
        </p15:guide>
        <p15:guide id="6" orient="horz" pos="5926">
          <p15:clr>
            <a:srgbClr val="9AA0A6"/>
          </p15:clr>
        </p15:guide>
        <p15:guide id="7" orient="horz" pos="5535">
          <p15:clr>
            <a:srgbClr val="9AA0A6"/>
          </p15:clr>
        </p15:guide>
        <p15:guide id="8" pos="1814">
          <p15:clr>
            <a:srgbClr val="9AA0A6"/>
          </p15:clr>
        </p15:guide>
        <p15:guide id="9" pos="326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810" orient="horz"/>
        <p:guide pos="1014" orient="horz"/>
        <p:guide pos="1986" orient="horz"/>
        <p:guide pos="363"/>
        <p:guide pos="4399"/>
        <p:guide pos="5926" orient="horz"/>
        <p:guide pos="5535" orient="horz"/>
        <p:guide pos="1814"/>
        <p:guide pos="326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Rubik-boldItalic.fntdata"/><Relationship Id="rId10" Type="http://schemas.openxmlformats.org/officeDocument/2006/relationships/font" Target="fonts/Rubik-italic.fntdata"/><Relationship Id="rId9" Type="http://schemas.openxmlformats.org/officeDocument/2006/relationships/font" Target="fonts/Rubik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BebasNeue-regular.fntdata"/><Relationship Id="rId8" Type="http://schemas.openxmlformats.org/officeDocument/2006/relationships/font" Target="fonts/Rubik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7560002" cy="128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9391100"/>
            <a:ext cx="7560002" cy="1305803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0" y="1609875"/>
            <a:ext cx="7560000" cy="12240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0" y="1606125"/>
            <a:ext cx="7560000" cy="12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6800">
                <a:solidFill>
                  <a:srgbClr val="3C3C3B"/>
                </a:solidFill>
                <a:latin typeface="Bebas Neue"/>
                <a:ea typeface="Bebas Neue"/>
                <a:cs typeface="Bebas Neue"/>
                <a:sym typeface="Bebas Neue"/>
              </a:rPr>
              <a:t>My </a:t>
            </a:r>
            <a:r>
              <a:rPr lang="ru" sz="6800">
                <a:solidFill>
                  <a:srgbClr val="6BB0B7"/>
                </a:solidFill>
                <a:latin typeface="Bebas Neue"/>
                <a:ea typeface="Bebas Neue"/>
                <a:cs typeface="Bebas Neue"/>
                <a:sym typeface="Bebas Neue"/>
              </a:rPr>
              <a:t>Travel</a:t>
            </a:r>
            <a:r>
              <a:rPr lang="ru" sz="6800">
                <a:solidFill>
                  <a:srgbClr val="3C3C3B"/>
                </a:solidFill>
                <a:latin typeface="Bebas Neue"/>
                <a:ea typeface="Bebas Neue"/>
                <a:cs typeface="Bebas Neue"/>
                <a:sym typeface="Bebas Neue"/>
              </a:rPr>
              <a:t> Packing List</a:t>
            </a:r>
            <a:endParaRPr sz="6800">
              <a:solidFill>
                <a:srgbClr val="3C3C3B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grpSp>
        <p:nvGrpSpPr>
          <p:cNvPr id="58" name="Google Shape;58;p13"/>
          <p:cNvGrpSpPr/>
          <p:nvPr/>
        </p:nvGrpSpPr>
        <p:grpSpPr>
          <a:xfrm>
            <a:off x="576000" y="3158550"/>
            <a:ext cx="2304000" cy="270000"/>
            <a:chOff x="576000" y="3158550"/>
            <a:chExt cx="2304000" cy="270000"/>
          </a:xfrm>
        </p:grpSpPr>
        <p:sp>
          <p:nvSpPr>
            <p:cNvPr id="59" name="Google Shape;59;p13"/>
            <p:cNvSpPr/>
            <p:nvPr/>
          </p:nvSpPr>
          <p:spPr>
            <a:xfrm>
              <a:off x="576000" y="3158550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60" name="Google Shape;60;p13"/>
            <p:cNvSpPr txBox="1"/>
            <p:nvPr/>
          </p:nvSpPr>
          <p:spPr>
            <a:xfrm>
              <a:off x="846000" y="3185850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Passport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61" name="Google Shape;61;p13"/>
          <p:cNvGrpSpPr/>
          <p:nvPr/>
        </p:nvGrpSpPr>
        <p:grpSpPr>
          <a:xfrm>
            <a:off x="576000" y="3673275"/>
            <a:ext cx="2304000" cy="431100"/>
            <a:chOff x="576000" y="3673275"/>
            <a:chExt cx="2304000" cy="431100"/>
          </a:xfrm>
        </p:grpSpPr>
        <p:sp>
          <p:nvSpPr>
            <p:cNvPr id="62" name="Google Shape;62;p13"/>
            <p:cNvSpPr/>
            <p:nvPr/>
          </p:nvSpPr>
          <p:spPr>
            <a:xfrm>
              <a:off x="576000" y="3753825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846000" y="3673275"/>
              <a:ext cx="20340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Tickets and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documents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64" name="Google Shape;64;p13"/>
          <p:cNvGrpSpPr/>
          <p:nvPr/>
        </p:nvGrpSpPr>
        <p:grpSpPr>
          <a:xfrm>
            <a:off x="576000" y="4349100"/>
            <a:ext cx="2304000" cy="270000"/>
            <a:chOff x="576000" y="4368150"/>
            <a:chExt cx="2304000" cy="270000"/>
          </a:xfrm>
        </p:grpSpPr>
        <p:sp>
          <p:nvSpPr>
            <p:cNvPr id="65" name="Google Shape;65;p13"/>
            <p:cNvSpPr/>
            <p:nvPr/>
          </p:nvSpPr>
          <p:spPr>
            <a:xfrm>
              <a:off x="576000" y="4368150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846000" y="4395450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Razor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67" name="Google Shape;67;p13"/>
          <p:cNvGrpSpPr/>
          <p:nvPr/>
        </p:nvGrpSpPr>
        <p:grpSpPr>
          <a:xfrm>
            <a:off x="576000" y="4944375"/>
            <a:ext cx="2304000" cy="270000"/>
            <a:chOff x="576000" y="4972950"/>
            <a:chExt cx="2304000" cy="270000"/>
          </a:xfrm>
        </p:grpSpPr>
        <p:sp>
          <p:nvSpPr>
            <p:cNvPr id="68" name="Google Shape;68;p13"/>
            <p:cNvSpPr/>
            <p:nvPr/>
          </p:nvSpPr>
          <p:spPr>
            <a:xfrm>
              <a:off x="576000" y="4972950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846000" y="5000250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Travel insurance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70" name="Google Shape;70;p13"/>
          <p:cNvGrpSpPr/>
          <p:nvPr/>
        </p:nvGrpSpPr>
        <p:grpSpPr>
          <a:xfrm>
            <a:off x="576000" y="5539650"/>
            <a:ext cx="2304000" cy="270000"/>
            <a:chOff x="576000" y="5577750"/>
            <a:chExt cx="2304000" cy="270000"/>
          </a:xfrm>
        </p:grpSpPr>
        <p:sp>
          <p:nvSpPr>
            <p:cNvPr id="71" name="Google Shape;71;p13"/>
            <p:cNvSpPr/>
            <p:nvPr/>
          </p:nvSpPr>
          <p:spPr>
            <a:xfrm>
              <a:off x="576000" y="5577750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846000" y="5605050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Drivers licence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73" name="Google Shape;73;p13"/>
          <p:cNvGrpSpPr/>
          <p:nvPr/>
        </p:nvGrpSpPr>
        <p:grpSpPr>
          <a:xfrm>
            <a:off x="576000" y="6134925"/>
            <a:ext cx="2304000" cy="270000"/>
            <a:chOff x="576000" y="6182550"/>
            <a:chExt cx="2304000" cy="270000"/>
          </a:xfrm>
        </p:grpSpPr>
        <p:sp>
          <p:nvSpPr>
            <p:cNvPr id="74" name="Google Shape;74;p13"/>
            <p:cNvSpPr/>
            <p:nvPr/>
          </p:nvSpPr>
          <p:spPr>
            <a:xfrm>
              <a:off x="576000" y="6182550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846000" y="6209850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Credit cards/cash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76" name="Google Shape;76;p13"/>
          <p:cNvGrpSpPr/>
          <p:nvPr/>
        </p:nvGrpSpPr>
        <p:grpSpPr>
          <a:xfrm>
            <a:off x="576000" y="6730200"/>
            <a:ext cx="2304000" cy="270000"/>
            <a:chOff x="576000" y="6787350"/>
            <a:chExt cx="2304000" cy="270000"/>
          </a:xfrm>
        </p:grpSpPr>
        <p:sp>
          <p:nvSpPr>
            <p:cNvPr id="77" name="Google Shape;77;p13"/>
            <p:cNvSpPr/>
            <p:nvPr/>
          </p:nvSpPr>
          <p:spPr>
            <a:xfrm>
              <a:off x="576000" y="6787350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78" name="Google Shape;78;p13"/>
            <p:cNvSpPr txBox="1"/>
            <p:nvPr/>
          </p:nvSpPr>
          <p:spPr>
            <a:xfrm>
              <a:off x="846000" y="6814650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Toothbrush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79" name="Google Shape;79;p13"/>
          <p:cNvGrpSpPr/>
          <p:nvPr/>
        </p:nvGrpSpPr>
        <p:grpSpPr>
          <a:xfrm>
            <a:off x="576000" y="7325475"/>
            <a:ext cx="2304000" cy="270000"/>
            <a:chOff x="576000" y="7392150"/>
            <a:chExt cx="2304000" cy="270000"/>
          </a:xfrm>
        </p:grpSpPr>
        <p:sp>
          <p:nvSpPr>
            <p:cNvPr id="80" name="Google Shape;80;p13"/>
            <p:cNvSpPr/>
            <p:nvPr/>
          </p:nvSpPr>
          <p:spPr>
            <a:xfrm>
              <a:off x="576000" y="7392150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81" name="Google Shape;81;p13"/>
            <p:cNvSpPr txBox="1"/>
            <p:nvPr/>
          </p:nvSpPr>
          <p:spPr>
            <a:xfrm>
              <a:off x="846000" y="7419450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Dental floss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82" name="Google Shape;82;p13"/>
          <p:cNvGrpSpPr/>
          <p:nvPr/>
        </p:nvGrpSpPr>
        <p:grpSpPr>
          <a:xfrm>
            <a:off x="576000" y="7920750"/>
            <a:ext cx="2304000" cy="270000"/>
            <a:chOff x="576000" y="7996950"/>
            <a:chExt cx="2304000" cy="270000"/>
          </a:xfrm>
        </p:grpSpPr>
        <p:sp>
          <p:nvSpPr>
            <p:cNvPr id="83" name="Google Shape;83;p13"/>
            <p:cNvSpPr/>
            <p:nvPr/>
          </p:nvSpPr>
          <p:spPr>
            <a:xfrm>
              <a:off x="576000" y="7996950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84" name="Google Shape;84;p13"/>
            <p:cNvSpPr txBox="1"/>
            <p:nvPr/>
          </p:nvSpPr>
          <p:spPr>
            <a:xfrm>
              <a:off x="846000" y="8024250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Shampoo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85" name="Google Shape;85;p13"/>
          <p:cNvGrpSpPr/>
          <p:nvPr/>
        </p:nvGrpSpPr>
        <p:grpSpPr>
          <a:xfrm>
            <a:off x="576000" y="8516025"/>
            <a:ext cx="2304000" cy="270000"/>
            <a:chOff x="576000" y="8601750"/>
            <a:chExt cx="2304000" cy="270000"/>
          </a:xfrm>
        </p:grpSpPr>
        <p:sp>
          <p:nvSpPr>
            <p:cNvPr id="86" name="Google Shape;86;p13"/>
            <p:cNvSpPr/>
            <p:nvPr/>
          </p:nvSpPr>
          <p:spPr>
            <a:xfrm>
              <a:off x="576000" y="8601750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87" name="Google Shape;87;p13"/>
            <p:cNvSpPr txBox="1"/>
            <p:nvPr/>
          </p:nvSpPr>
          <p:spPr>
            <a:xfrm>
              <a:off x="846000" y="8629050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Conditioner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88" name="Google Shape;88;p13"/>
          <p:cNvGrpSpPr/>
          <p:nvPr/>
        </p:nvGrpSpPr>
        <p:grpSpPr>
          <a:xfrm>
            <a:off x="2880000" y="3158550"/>
            <a:ext cx="2304000" cy="270000"/>
            <a:chOff x="576000" y="3158550"/>
            <a:chExt cx="2304000" cy="270000"/>
          </a:xfrm>
        </p:grpSpPr>
        <p:sp>
          <p:nvSpPr>
            <p:cNvPr id="89" name="Google Shape;89;p13"/>
            <p:cNvSpPr/>
            <p:nvPr/>
          </p:nvSpPr>
          <p:spPr>
            <a:xfrm>
              <a:off x="576000" y="3158550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90" name="Google Shape;90;p13"/>
            <p:cNvSpPr txBox="1"/>
            <p:nvPr/>
          </p:nvSpPr>
          <p:spPr>
            <a:xfrm>
              <a:off x="846000" y="3185850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Sanitary products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91" name="Google Shape;91;p13"/>
          <p:cNvGrpSpPr/>
          <p:nvPr/>
        </p:nvGrpSpPr>
        <p:grpSpPr>
          <a:xfrm>
            <a:off x="2880000" y="3753825"/>
            <a:ext cx="2304000" cy="270000"/>
            <a:chOff x="576000" y="3753825"/>
            <a:chExt cx="2304000" cy="270000"/>
          </a:xfrm>
        </p:grpSpPr>
        <p:sp>
          <p:nvSpPr>
            <p:cNvPr id="92" name="Google Shape;92;p13"/>
            <p:cNvSpPr/>
            <p:nvPr/>
          </p:nvSpPr>
          <p:spPr>
            <a:xfrm>
              <a:off x="576000" y="3753825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93" name="Google Shape;93;p13"/>
            <p:cNvSpPr txBox="1"/>
            <p:nvPr/>
          </p:nvSpPr>
          <p:spPr>
            <a:xfrm>
              <a:off x="846000" y="3781125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Face cleanser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94" name="Google Shape;94;p13"/>
          <p:cNvGrpSpPr/>
          <p:nvPr/>
        </p:nvGrpSpPr>
        <p:grpSpPr>
          <a:xfrm>
            <a:off x="2880000" y="4349100"/>
            <a:ext cx="2304000" cy="270000"/>
            <a:chOff x="576000" y="4368150"/>
            <a:chExt cx="2304000" cy="270000"/>
          </a:xfrm>
        </p:grpSpPr>
        <p:sp>
          <p:nvSpPr>
            <p:cNvPr id="95" name="Google Shape;95;p13"/>
            <p:cNvSpPr/>
            <p:nvPr/>
          </p:nvSpPr>
          <p:spPr>
            <a:xfrm>
              <a:off x="576000" y="4368150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96" name="Google Shape;96;p13"/>
            <p:cNvSpPr txBox="1"/>
            <p:nvPr/>
          </p:nvSpPr>
          <p:spPr>
            <a:xfrm>
              <a:off x="846000" y="4395450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Day bag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97" name="Google Shape;97;p13"/>
          <p:cNvGrpSpPr/>
          <p:nvPr/>
        </p:nvGrpSpPr>
        <p:grpSpPr>
          <a:xfrm>
            <a:off x="2880000" y="4944375"/>
            <a:ext cx="2304000" cy="270000"/>
            <a:chOff x="576000" y="4972950"/>
            <a:chExt cx="2304000" cy="270000"/>
          </a:xfrm>
        </p:grpSpPr>
        <p:sp>
          <p:nvSpPr>
            <p:cNvPr id="98" name="Google Shape;98;p13"/>
            <p:cNvSpPr/>
            <p:nvPr/>
          </p:nvSpPr>
          <p:spPr>
            <a:xfrm>
              <a:off x="576000" y="4972950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99" name="Google Shape;99;p13"/>
            <p:cNvSpPr txBox="1"/>
            <p:nvPr/>
          </p:nvSpPr>
          <p:spPr>
            <a:xfrm>
              <a:off x="846000" y="5000250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Neck pillow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00" name="Google Shape;100;p13"/>
          <p:cNvGrpSpPr/>
          <p:nvPr/>
        </p:nvGrpSpPr>
        <p:grpSpPr>
          <a:xfrm>
            <a:off x="2880000" y="5539650"/>
            <a:ext cx="2304000" cy="270000"/>
            <a:chOff x="576000" y="5577750"/>
            <a:chExt cx="2304000" cy="270000"/>
          </a:xfrm>
        </p:grpSpPr>
        <p:sp>
          <p:nvSpPr>
            <p:cNvPr id="101" name="Google Shape;101;p13"/>
            <p:cNvSpPr/>
            <p:nvPr/>
          </p:nvSpPr>
          <p:spPr>
            <a:xfrm>
              <a:off x="576000" y="5577750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102" name="Google Shape;102;p13"/>
            <p:cNvSpPr txBox="1"/>
            <p:nvPr/>
          </p:nvSpPr>
          <p:spPr>
            <a:xfrm>
              <a:off x="846000" y="5605050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Travel towel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03" name="Google Shape;103;p13"/>
          <p:cNvGrpSpPr/>
          <p:nvPr/>
        </p:nvGrpSpPr>
        <p:grpSpPr>
          <a:xfrm>
            <a:off x="2880000" y="6134925"/>
            <a:ext cx="2304000" cy="270000"/>
            <a:chOff x="576000" y="6182550"/>
            <a:chExt cx="2304000" cy="270000"/>
          </a:xfrm>
        </p:grpSpPr>
        <p:sp>
          <p:nvSpPr>
            <p:cNvPr id="104" name="Google Shape;104;p13"/>
            <p:cNvSpPr/>
            <p:nvPr/>
          </p:nvSpPr>
          <p:spPr>
            <a:xfrm>
              <a:off x="576000" y="6182550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105" name="Google Shape;105;p13"/>
            <p:cNvSpPr txBox="1"/>
            <p:nvPr/>
          </p:nvSpPr>
          <p:spPr>
            <a:xfrm>
              <a:off x="846000" y="6209850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Slippers for plane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06" name="Google Shape;106;p13"/>
          <p:cNvGrpSpPr/>
          <p:nvPr/>
        </p:nvGrpSpPr>
        <p:grpSpPr>
          <a:xfrm>
            <a:off x="2880000" y="6730200"/>
            <a:ext cx="2304000" cy="270000"/>
            <a:chOff x="576000" y="6787350"/>
            <a:chExt cx="2304000" cy="270000"/>
          </a:xfrm>
        </p:grpSpPr>
        <p:sp>
          <p:nvSpPr>
            <p:cNvPr id="107" name="Google Shape;107;p13"/>
            <p:cNvSpPr/>
            <p:nvPr/>
          </p:nvSpPr>
          <p:spPr>
            <a:xfrm>
              <a:off x="576000" y="6787350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846000" y="6814650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Medications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09" name="Google Shape;109;p13"/>
          <p:cNvGrpSpPr/>
          <p:nvPr/>
        </p:nvGrpSpPr>
        <p:grpSpPr>
          <a:xfrm>
            <a:off x="2880000" y="7325475"/>
            <a:ext cx="2304000" cy="270000"/>
            <a:chOff x="576000" y="7392150"/>
            <a:chExt cx="2304000" cy="270000"/>
          </a:xfrm>
        </p:grpSpPr>
        <p:sp>
          <p:nvSpPr>
            <p:cNvPr id="110" name="Google Shape;110;p13"/>
            <p:cNvSpPr/>
            <p:nvPr/>
          </p:nvSpPr>
          <p:spPr>
            <a:xfrm>
              <a:off x="576000" y="7392150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111" name="Google Shape;111;p13"/>
            <p:cNvSpPr txBox="1"/>
            <p:nvPr/>
          </p:nvSpPr>
          <p:spPr>
            <a:xfrm>
              <a:off x="846000" y="7419450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Laundry powder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12" name="Google Shape;112;p13"/>
          <p:cNvGrpSpPr/>
          <p:nvPr/>
        </p:nvGrpSpPr>
        <p:grpSpPr>
          <a:xfrm>
            <a:off x="2880000" y="7920750"/>
            <a:ext cx="2304000" cy="270000"/>
            <a:chOff x="576000" y="7996950"/>
            <a:chExt cx="2304000" cy="270000"/>
          </a:xfrm>
        </p:grpSpPr>
        <p:sp>
          <p:nvSpPr>
            <p:cNvPr id="113" name="Google Shape;113;p13"/>
            <p:cNvSpPr/>
            <p:nvPr/>
          </p:nvSpPr>
          <p:spPr>
            <a:xfrm>
              <a:off x="576000" y="7996950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114" name="Google Shape;114;p13"/>
            <p:cNvSpPr txBox="1"/>
            <p:nvPr/>
          </p:nvSpPr>
          <p:spPr>
            <a:xfrm>
              <a:off x="846000" y="8024250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Sun hat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15" name="Google Shape;115;p13"/>
          <p:cNvGrpSpPr/>
          <p:nvPr/>
        </p:nvGrpSpPr>
        <p:grpSpPr>
          <a:xfrm>
            <a:off x="2880000" y="8516025"/>
            <a:ext cx="2304000" cy="270000"/>
            <a:chOff x="576000" y="8601750"/>
            <a:chExt cx="2304000" cy="270000"/>
          </a:xfrm>
        </p:grpSpPr>
        <p:sp>
          <p:nvSpPr>
            <p:cNvPr id="116" name="Google Shape;116;p13"/>
            <p:cNvSpPr/>
            <p:nvPr/>
          </p:nvSpPr>
          <p:spPr>
            <a:xfrm>
              <a:off x="576000" y="8601750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117" name="Google Shape;117;p13"/>
            <p:cNvSpPr txBox="1"/>
            <p:nvPr/>
          </p:nvSpPr>
          <p:spPr>
            <a:xfrm>
              <a:off x="846000" y="8629050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Bathing suit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18" name="Google Shape;118;p13"/>
          <p:cNvGrpSpPr/>
          <p:nvPr/>
        </p:nvGrpSpPr>
        <p:grpSpPr>
          <a:xfrm>
            <a:off x="5184000" y="3158550"/>
            <a:ext cx="2304000" cy="270000"/>
            <a:chOff x="576000" y="3158550"/>
            <a:chExt cx="2304000" cy="270000"/>
          </a:xfrm>
        </p:grpSpPr>
        <p:sp>
          <p:nvSpPr>
            <p:cNvPr id="119" name="Google Shape;119;p13"/>
            <p:cNvSpPr/>
            <p:nvPr/>
          </p:nvSpPr>
          <p:spPr>
            <a:xfrm>
              <a:off x="576000" y="3158550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120" name="Google Shape;120;p13"/>
            <p:cNvSpPr txBox="1"/>
            <p:nvPr/>
          </p:nvSpPr>
          <p:spPr>
            <a:xfrm>
              <a:off x="846000" y="3185850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Hair dryer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21" name="Google Shape;121;p13"/>
          <p:cNvGrpSpPr/>
          <p:nvPr/>
        </p:nvGrpSpPr>
        <p:grpSpPr>
          <a:xfrm>
            <a:off x="5184000" y="3753825"/>
            <a:ext cx="2304000" cy="270000"/>
            <a:chOff x="576000" y="3753825"/>
            <a:chExt cx="2304000" cy="270000"/>
          </a:xfrm>
        </p:grpSpPr>
        <p:sp>
          <p:nvSpPr>
            <p:cNvPr id="122" name="Google Shape;122;p13"/>
            <p:cNvSpPr/>
            <p:nvPr/>
          </p:nvSpPr>
          <p:spPr>
            <a:xfrm>
              <a:off x="576000" y="3753825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123" name="Google Shape;123;p13"/>
            <p:cNvSpPr txBox="1"/>
            <p:nvPr/>
          </p:nvSpPr>
          <p:spPr>
            <a:xfrm>
              <a:off x="846000" y="3781125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Blankets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24" name="Google Shape;124;p13"/>
          <p:cNvGrpSpPr/>
          <p:nvPr/>
        </p:nvGrpSpPr>
        <p:grpSpPr>
          <a:xfrm>
            <a:off x="5184000" y="4349100"/>
            <a:ext cx="2304000" cy="270000"/>
            <a:chOff x="576000" y="4368150"/>
            <a:chExt cx="2304000" cy="270000"/>
          </a:xfrm>
        </p:grpSpPr>
        <p:sp>
          <p:nvSpPr>
            <p:cNvPr id="125" name="Google Shape;125;p13"/>
            <p:cNvSpPr/>
            <p:nvPr/>
          </p:nvSpPr>
          <p:spPr>
            <a:xfrm>
              <a:off x="576000" y="4368150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126" name="Google Shape;126;p13"/>
            <p:cNvSpPr txBox="1"/>
            <p:nvPr/>
          </p:nvSpPr>
          <p:spPr>
            <a:xfrm>
              <a:off x="846000" y="4395450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Books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27" name="Google Shape;127;p13"/>
          <p:cNvGrpSpPr/>
          <p:nvPr/>
        </p:nvGrpSpPr>
        <p:grpSpPr>
          <a:xfrm>
            <a:off x="5184000" y="4944375"/>
            <a:ext cx="2304000" cy="270000"/>
            <a:chOff x="576000" y="4972950"/>
            <a:chExt cx="2304000" cy="270000"/>
          </a:xfrm>
        </p:grpSpPr>
        <p:sp>
          <p:nvSpPr>
            <p:cNvPr id="128" name="Google Shape;128;p13"/>
            <p:cNvSpPr/>
            <p:nvPr/>
          </p:nvSpPr>
          <p:spPr>
            <a:xfrm>
              <a:off x="576000" y="4972950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129" name="Google Shape;129;p13"/>
            <p:cNvSpPr txBox="1"/>
            <p:nvPr/>
          </p:nvSpPr>
          <p:spPr>
            <a:xfrm>
              <a:off x="846000" y="5000250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Coloring Book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30" name="Google Shape;130;p13"/>
          <p:cNvGrpSpPr/>
          <p:nvPr/>
        </p:nvGrpSpPr>
        <p:grpSpPr>
          <a:xfrm>
            <a:off x="5184000" y="5539650"/>
            <a:ext cx="2304000" cy="270000"/>
            <a:chOff x="576000" y="5577750"/>
            <a:chExt cx="2304000" cy="270000"/>
          </a:xfrm>
        </p:grpSpPr>
        <p:sp>
          <p:nvSpPr>
            <p:cNvPr id="131" name="Google Shape;131;p13"/>
            <p:cNvSpPr/>
            <p:nvPr/>
          </p:nvSpPr>
          <p:spPr>
            <a:xfrm>
              <a:off x="576000" y="5577750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132" name="Google Shape;132;p13"/>
            <p:cNvSpPr txBox="1"/>
            <p:nvPr/>
          </p:nvSpPr>
          <p:spPr>
            <a:xfrm>
              <a:off x="846000" y="5605050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Map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33" name="Google Shape;133;p13"/>
          <p:cNvGrpSpPr/>
          <p:nvPr/>
        </p:nvGrpSpPr>
        <p:grpSpPr>
          <a:xfrm>
            <a:off x="5184000" y="6134925"/>
            <a:ext cx="2304000" cy="270000"/>
            <a:chOff x="576000" y="6182550"/>
            <a:chExt cx="2304000" cy="270000"/>
          </a:xfrm>
        </p:grpSpPr>
        <p:sp>
          <p:nvSpPr>
            <p:cNvPr id="134" name="Google Shape;134;p13"/>
            <p:cNvSpPr/>
            <p:nvPr/>
          </p:nvSpPr>
          <p:spPr>
            <a:xfrm>
              <a:off x="576000" y="6182550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135" name="Google Shape;135;p13"/>
            <p:cNvSpPr txBox="1"/>
            <p:nvPr/>
          </p:nvSpPr>
          <p:spPr>
            <a:xfrm>
              <a:off x="846000" y="6209850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Travel Directions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36" name="Google Shape;136;p13"/>
          <p:cNvGrpSpPr/>
          <p:nvPr/>
        </p:nvGrpSpPr>
        <p:grpSpPr>
          <a:xfrm>
            <a:off x="5184000" y="6730200"/>
            <a:ext cx="2304000" cy="270000"/>
            <a:chOff x="576000" y="6787350"/>
            <a:chExt cx="2304000" cy="270000"/>
          </a:xfrm>
        </p:grpSpPr>
        <p:sp>
          <p:nvSpPr>
            <p:cNvPr id="137" name="Google Shape;137;p13"/>
            <p:cNvSpPr/>
            <p:nvPr/>
          </p:nvSpPr>
          <p:spPr>
            <a:xfrm>
              <a:off x="576000" y="6787350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138" name="Google Shape;138;p13"/>
            <p:cNvSpPr txBox="1"/>
            <p:nvPr/>
          </p:nvSpPr>
          <p:spPr>
            <a:xfrm>
              <a:off x="846000" y="6814650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Magazines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39" name="Google Shape;139;p13"/>
          <p:cNvGrpSpPr/>
          <p:nvPr/>
        </p:nvGrpSpPr>
        <p:grpSpPr>
          <a:xfrm>
            <a:off x="5184000" y="7325475"/>
            <a:ext cx="2304000" cy="270000"/>
            <a:chOff x="576000" y="7392150"/>
            <a:chExt cx="2304000" cy="270000"/>
          </a:xfrm>
        </p:grpSpPr>
        <p:sp>
          <p:nvSpPr>
            <p:cNvPr id="140" name="Google Shape;140;p13"/>
            <p:cNvSpPr/>
            <p:nvPr/>
          </p:nvSpPr>
          <p:spPr>
            <a:xfrm>
              <a:off x="576000" y="7392150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141" name="Google Shape;141;p13"/>
            <p:cNvSpPr txBox="1"/>
            <p:nvPr/>
          </p:nvSpPr>
          <p:spPr>
            <a:xfrm>
              <a:off x="846000" y="7419450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Umbrella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42" name="Google Shape;142;p13"/>
          <p:cNvGrpSpPr/>
          <p:nvPr/>
        </p:nvGrpSpPr>
        <p:grpSpPr>
          <a:xfrm>
            <a:off x="5184000" y="7920750"/>
            <a:ext cx="2304000" cy="270000"/>
            <a:chOff x="576000" y="7996950"/>
            <a:chExt cx="2304000" cy="270000"/>
          </a:xfrm>
        </p:grpSpPr>
        <p:sp>
          <p:nvSpPr>
            <p:cNvPr id="143" name="Google Shape;143;p13"/>
            <p:cNvSpPr/>
            <p:nvPr/>
          </p:nvSpPr>
          <p:spPr>
            <a:xfrm>
              <a:off x="576000" y="7996950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144" name="Google Shape;144;p13"/>
            <p:cNvSpPr txBox="1"/>
            <p:nvPr/>
          </p:nvSpPr>
          <p:spPr>
            <a:xfrm>
              <a:off x="846000" y="8024250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Belts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45" name="Google Shape;145;p13"/>
          <p:cNvGrpSpPr/>
          <p:nvPr/>
        </p:nvGrpSpPr>
        <p:grpSpPr>
          <a:xfrm>
            <a:off x="5184000" y="8516025"/>
            <a:ext cx="2304000" cy="270000"/>
            <a:chOff x="576000" y="8601750"/>
            <a:chExt cx="2304000" cy="270000"/>
          </a:xfrm>
        </p:grpSpPr>
        <p:sp>
          <p:nvSpPr>
            <p:cNvPr id="146" name="Google Shape;146;p13"/>
            <p:cNvSpPr/>
            <p:nvPr/>
          </p:nvSpPr>
          <p:spPr>
            <a:xfrm>
              <a:off x="576000" y="8601750"/>
              <a:ext cx="270000" cy="270000"/>
            </a:xfrm>
            <a:prstGeom prst="rect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C6C6C6"/>
                </a:solidFill>
              </a:endParaRPr>
            </a:p>
          </p:txBody>
        </p:sp>
        <p:sp>
          <p:nvSpPr>
            <p:cNvPr id="147" name="Google Shape;147;p13"/>
            <p:cNvSpPr txBox="1"/>
            <p:nvPr/>
          </p:nvSpPr>
          <p:spPr>
            <a:xfrm>
              <a:off x="846000" y="8629050"/>
              <a:ext cx="2034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D1D1B"/>
                  </a:solidFill>
                  <a:latin typeface="Rubik"/>
                  <a:ea typeface="Rubik"/>
                  <a:cs typeface="Rubik"/>
                  <a:sym typeface="Rubik"/>
                </a:rPr>
                <a:t>Jacket</a:t>
              </a:r>
              <a:endParaRPr>
                <a:solidFill>
                  <a:srgbClr val="1D1D1B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