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Raleway"/>
      <p:regular r:id="rId11"/>
      <p:bold r:id="rId12"/>
      <p:italic r:id="rId13"/>
      <p:boldItalic r:id="rId14"/>
    </p:embeddedFont>
    <p:embeddedFont>
      <p:font typeface="BenchNine"/>
      <p:regular r:id="rId15"/>
      <p:bold r:id="rId16"/>
    </p:embeddedFont>
    <p:embeddedFont>
      <p:font typeface="Quicksand"/>
      <p:regular r:id="rId17"/>
      <p:bold r:id="rId18"/>
    </p:embeddedFont>
    <p:embeddedFont>
      <p:font typeface="Quicksand SemiBold"/>
      <p:regular r:id="rId19"/>
      <p:bold r:id="rId20"/>
    </p:embeddedFont>
    <p:embeddedFont>
      <p:font typeface="Quicksand Medium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SemiBold-bold.fntdata"/><Relationship Id="rId11" Type="http://schemas.openxmlformats.org/officeDocument/2006/relationships/font" Target="fonts/Raleway-regular.fntdata"/><Relationship Id="rId22" Type="http://schemas.openxmlformats.org/officeDocument/2006/relationships/font" Target="fonts/QuicksandMedium-bold.fntdata"/><Relationship Id="rId10" Type="http://schemas.openxmlformats.org/officeDocument/2006/relationships/font" Target="fonts/RalewaySemiBold-boldItalic.fntdata"/><Relationship Id="rId21" Type="http://schemas.openxmlformats.org/officeDocument/2006/relationships/font" Target="fonts/QuicksandMedium-regular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15" Type="http://schemas.openxmlformats.org/officeDocument/2006/relationships/font" Target="fonts/BenchNine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Quicksand-regular.fntdata"/><Relationship Id="rId16" Type="http://schemas.openxmlformats.org/officeDocument/2006/relationships/font" Target="fonts/BenchNine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icksandSemiBold-regular.fntdata"/><Relationship Id="rId6" Type="http://schemas.openxmlformats.org/officeDocument/2006/relationships/slide" Target="slides/slide1.xml"/><Relationship Id="rId18" Type="http://schemas.openxmlformats.org/officeDocument/2006/relationships/font" Target="fonts/Quicksand-bold.fntdata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801300" y="2082419"/>
            <a:ext cx="2969400" cy="2791969"/>
            <a:chOff x="801300" y="2082419"/>
            <a:chExt cx="2969400" cy="2791969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566900" y="2082419"/>
              <a:ext cx="1438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BenchNine"/>
                  <a:ea typeface="BenchNine"/>
                  <a:cs typeface="BenchNine"/>
                  <a:sym typeface="BenchNine"/>
                </a:rPr>
                <a:t>W I T H  G R E A T  J O Y</a:t>
              </a:r>
              <a:endParaRPr sz="1000">
                <a:solidFill>
                  <a:srgbClr val="333738"/>
                </a:solidFill>
                <a:latin typeface="BenchNine"/>
                <a:ea typeface="BenchNine"/>
                <a:cs typeface="BenchNine"/>
                <a:sym typeface="BenchNine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801300" y="2403297"/>
              <a:ext cx="29694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50">
                  <a:solidFill>
                    <a:srgbClr val="333738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A N N + F R E D</a:t>
              </a:r>
              <a:endParaRPr sz="275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104750" y="2993575"/>
              <a:ext cx="2362500" cy="1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50">
                  <a:solidFill>
                    <a:srgbClr val="333738"/>
                  </a:solidFill>
                  <a:latin typeface="Raleway"/>
                  <a:ea typeface="Raleway"/>
                  <a:cs typeface="Raleway"/>
                  <a:sym typeface="Raleway"/>
                </a:rPr>
                <a:t>A R E  J O I N I N G  I N  M A T R I M O N Y </a:t>
              </a:r>
              <a:endParaRPr sz="750">
                <a:solidFill>
                  <a:srgbClr val="333738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>
              <a:off x="1163100" y="3301060"/>
              <a:ext cx="224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" name="Google Shape;60;p13"/>
            <p:cNvSpPr txBox="1"/>
            <p:nvPr/>
          </p:nvSpPr>
          <p:spPr>
            <a:xfrm>
              <a:off x="855450" y="3553863"/>
              <a:ext cx="2861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50">
                  <a:solidFill>
                    <a:srgbClr val="33373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J U N E  |  1 8 T H  |  4 : 3 0  P M</a:t>
              </a:r>
              <a:endParaRPr sz="1450">
                <a:solidFill>
                  <a:srgbClr val="333738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855450" y="4072138"/>
              <a:ext cx="28611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300">
                  <a:solidFill>
                    <a:srgbClr val="877E7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B L A C K B E R R Y  F A R M</a:t>
              </a:r>
              <a:endParaRPr sz="130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877E7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W A L L A N D ,  N Y</a:t>
              </a:r>
              <a:endParaRPr sz="1300">
                <a:solidFill>
                  <a:srgbClr val="877E7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104750" y="4774188"/>
              <a:ext cx="2362500" cy="1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650">
                  <a:solidFill>
                    <a:srgbClr val="333738"/>
                  </a:solidFill>
                  <a:latin typeface="Quicksand"/>
                  <a:ea typeface="Quicksand"/>
                  <a:cs typeface="Quicksand"/>
                  <a:sym typeface="Quicksand"/>
                </a:rPr>
                <a:t>R E C E P T I O N  T O  F O L L O W</a:t>
              </a:r>
              <a:endParaRPr b="1" sz="650">
                <a:solidFill>
                  <a:srgbClr val="333738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0" y="0"/>
            <a:ext cx="2965351" cy="6400800"/>
            <a:chOff x="0" y="0"/>
            <a:chExt cx="2965351" cy="6400800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7300" cy="64008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" name="Google Shape;65;p13"/>
            <p:cNvPicPr preferRelativeResize="0"/>
            <p:nvPr/>
          </p:nvPicPr>
          <p:blipFill rotWithShape="1">
            <a:blip r:embed="rId3">
              <a:alphaModFix/>
            </a:blip>
            <a:srcRect b="0" l="29755" r="0" t="44994"/>
            <a:stretch/>
          </p:blipFill>
          <p:spPr>
            <a:xfrm>
              <a:off x="0" y="1"/>
              <a:ext cx="2965351" cy="2408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oogle Shape;66;p13"/>
          <p:cNvGrpSpPr/>
          <p:nvPr/>
        </p:nvGrpSpPr>
        <p:grpSpPr>
          <a:xfrm>
            <a:off x="2455250" y="0"/>
            <a:ext cx="2116750" cy="6400800"/>
            <a:chOff x="2455250" y="0"/>
            <a:chExt cx="2116750" cy="6400800"/>
          </a:xfrm>
        </p:grpSpPr>
        <p:sp>
          <p:nvSpPr>
            <p:cNvPr id="67" name="Google Shape;67;p13"/>
            <p:cNvSpPr/>
            <p:nvPr/>
          </p:nvSpPr>
          <p:spPr>
            <a:xfrm>
              <a:off x="4394700" y="0"/>
              <a:ext cx="177300" cy="6400800"/>
            </a:xfrm>
            <a:prstGeom prst="rect">
              <a:avLst/>
            </a:prstGeom>
            <a:solidFill>
              <a:srgbClr val="3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13"/>
            <p:cNvPicPr preferRelativeResize="0"/>
            <p:nvPr/>
          </p:nvPicPr>
          <p:blipFill rotWithShape="1">
            <a:blip r:embed="rId4">
              <a:alphaModFix/>
            </a:blip>
            <a:srcRect b="64510" l="0" r="59382" t="0"/>
            <a:stretch/>
          </p:blipFill>
          <p:spPr>
            <a:xfrm>
              <a:off x="2455250" y="3889000"/>
              <a:ext cx="2116749" cy="2511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