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aleway SemiBold"/>
      <p:regular r:id="rId7"/>
      <p:bold r:id="rId8"/>
      <p:italic r:id="rId9"/>
      <p:boldItalic r:id="rId10"/>
    </p:embeddedFont>
    <p:embeddedFont>
      <p:font typeface="Quicksand SemiBol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334">
          <p15:clr>
            <a:srgbClr val="747775"/>
          </p15:clr>
        </p15:guide>
        <p15:guide id="2" pos="4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34"/>
        <p:guide pos="4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QuicksandSemiBold-regular.fntdata"/><Relationship Id="rId10" Type="http://schemas.openxmlformats.org/officeDocument/2006/relationships/font" Target="fonts/RalewaySemiBold-boldItalic.fntdata"/><Relationship Id="rId12" Type="http://schemas.openxmlformats.org/officeDocument/2006/relationships/font" Target="fonts/QuicksandSemiBold-bold.fntdata"/><Relationship Id="rId9" Type="http://schemas.openxmlformats.org/officeDocument/2006/relationships/font" Target="fonts/Raleway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SemiBold-regular.fntdata"/><Relationship Id="rId8" Type="http://schemas.openxmlformats.org/officeDocument/2006/relationships/font" Target="fonts/Raleway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C2B9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7263300" y="0"/>
            <a:ext cx="296700" cy="10692600"/>
          </a:xfrm>
          <a:prstGeom prst="rect">
            <a:avLst/>
          </a:prstGeom>
          <a:solidFill>
            <a:srgbClr val="333738"/>
          </a:solidFill>
          <a:ln cap="flat" cmpd="sng" w="9525">
            <a:solidFill>
              <a:srgbClr val="877E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-6200" y="0"/>
            <a:ext cx="296700" cy="10692600"/>
          </a:xfrm>
          <a:prstGeom prst="rect">
            <a:avLst/>
          </a:prstGeom>
          <a:solidFill>
            <a:srgbClr val="3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052700" y="579943"/>
            <a:ext cx="54546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50">
                <a:solidFill>
                  <a:srgbClr val="33373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 E D D I N G  G U E S T  L I S T</a:t>
            </a:r>
            <a:endParaRPr sz="2450">
              <a:solidFill>
                <a:srgbClr val="33373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297825" y="1032475"/>
            <a:ext cx="296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877E78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N N + F R E D</a:t>
            </a:r>
            <a:endParaRPr sz="2000">
              <a:solidFill>
                <a:srgbClr val="877E7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679250" y="1700125"/>
            <a:ext cx="714300" cy="8514889"/>
            <a:chOff x="679250" y="1700125"/>
            <a:chExt cx="714300" cy="8514889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679250" y="1700125"/>
              <a:ext cx="714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NAME</a:t>
              </a:r>
              <a:endParaRPr sz="11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679250" y="206813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Wade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679250" y="229650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Dave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679250" y="252487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Seth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679250" y="275324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Ivan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679250" y="298161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Riley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679250" y="320998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Gilbert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679250" y="343835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Ramon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679250" y="366672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Miles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679250" y="389509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Liam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679250" y="412347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Nathaniel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679250" y="435184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Ethan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679250" y="458021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Lewis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679250" y="480858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Milton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679250" y="503695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Claude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679250" y="526532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Joshua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679250" y="549369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Glen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679250" y="572206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Tracey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679250" y="595043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Beatrice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679250" y="617880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Alison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679250" y="640717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Miranda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679250" y="663555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Stephanie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679250" y="686392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Leona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679250" y="709229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Katrina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679250" y="732066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Mila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679250" y="754903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Teresa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679250" y="777740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Tracey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679250" y="800577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Tracey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679250" y="823414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Beatrice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679250" y="846251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Alison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679250" y="869088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Miranda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679250" y="891925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Stephanie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679250" y="914763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Leona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679250" y="937600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Katrina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679250" y="960437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Mila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679250" y="983274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Teresa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679250" y="1006111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Tracey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683150" y="2026018"/>
            <a:ext cx="6191400" cy="8223307"/>
            <a:chOff x="683150" y="2026018"/>
            <a:chExt cx="6191400" cy="8223307"/>
          </a:xfrm>
        </p:grpSpPr>
        <p:cxnSp>
          <p:nvCxnSpPr>
            <p:cNvPr id="98" name="Google Shape;98;p13"/>
            <p:cNvCxnSpPr/>
            <p:nvPr/>
          </p:nvCxnSpPr>
          <p:spPr>
            <a:xfrm>
              <a:off x="683150" y="2026018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>
              <a:off x="683150" y="2256343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>
              <a:off x="683150" y="2484714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>
              <a:off x="683150" y="2713084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3"/>
            <p:cNvCxnSpPr/>
            <p:nvPr/>
          </p:nvCxnSpPr>
          <p:spPr>
            <a:xfrm>
              <a:off x="683150" y="2941455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3"/>
            <p:cNvCxnSpPr/>
            <p:nvPr/>
          </p:nvCxnSpPr>
          <p:spPr>
            <a:xfrm>
              <a:off x="683150" y="3169826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13"/>
            <p:cNvCxnSpPr/>
            <p:nvPr/>
          </p:nvCxnSpPr>
          <p:spPr>
            <a:xfrm>
              <a:off x="683150" y="3398197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13"/>
            <p:cNvCxnSpPr/>
            <p:nvPr/>
          </p:nvCxnSpPr>
          <p:spPr>
            <a:xfrm>
              <a:off x="683150" y="3626568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>
              <a:off x="683150" y="3854939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13"/>
            <p:cNvCxnSpPr/>
            <p:nvPr/>
          </p:nvCxnSpPr>
          <p:spPr>
            <a:xfrm>
              <a:off x="683150" y="4083310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8" name="Google Shape;108;p13"/>
            <p:cNvCxnSpPr/>
            <p:nvPr/>
          </p:nvCxnSpPr>
          <p:spPr>
            <a:xfrm>
              <a:off x="683150" y="4311681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3"/>
            <p:cNvCxnSpPr/>
            <p:nvPr/>
          </p:nvCxnSpPr>
          <p:spPr>
            <a:xfrm>
              <a:off x="683150" y="4540052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0" name="Google Shape;110;p13"/>
            <p:cNvCxnSpPr/>
            <p:nvPr/>
          </p:nvCxnSpPr>
          <p:spPr>
            <a:xfrm>
              <a:off x="683150" y="4768423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13"/>
            <p:cNvCxnSpPr/>
            <p:nvPr/>
          </p:nvCxnSpPr>
          <p:spPr>
            <a:xfrm>
              <a:off x="683150" y="4996794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3"/>
            <p:cNvCxnSpPr/>
            <p:nvPr/>
          </p:nvCxnSpPr>
          <p:spPr>
            <a:xfrm>
              <a:off x="683150" y="5225165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683150" y="5453536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13"/>
            <p:cNvCxnSpPr/>
            <p:nvPr/>
          </p:nvCxnSpPr>
          <p:spPr>
            <a:xfrm>
              <a:off x="683150" y="5681907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683150" y="5910277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13"/>
            <p:cNvCxnSpPr/>
            <p:nvPr/>
          </p:nvCxnSpPr>
          <p:spPr>
            <a:xfrm>
              <a:off x="683150" y="6138648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13"/>
            <p:cNvCxnSpPr/>
            <p:nvPr/>
          </p:nvCxnSpPr>
          <p:spPr>
            <a:xfrm>
              <a:off x="683150" y="6367019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3"/>
            <p:cNvCxnSpPr/>
            <p:nvPr/>
          </p:nvCxnSpPr>
          <p:spPr>
            <a:xfrm>
              <a:off x="683150" y="6595390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13"/>
            <p:cNvCxnSpPr/>
            <p:nvPr/>
          </p:nvCxnSpPr>
          <p:spPr>
            <a:xfrm>
              <a:off x="683150" y="6823761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3"/>
            <p:cNvCxnSpPr/>
            <p:nvPr/>
          </p:nvCxnSpPr>
          <p:spPr>
            <a:xfrm>
              <a:off x="683150" y="7052132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13"/>
            <p:cNvCxnSpPr/>
            <p:nvPr/>
          </p:nvCxnSpPr>
          <p:spPr>
            <a:xfrm>
              <a:off x="683150" y="7280503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13"/>
            <p:cNvCxnSpPr/>
            <p:nvPr/>
          </p:nvCxnSpPr>
          <p:spPr>
            <a:xfrm>
              <a:off x="683150" y="7508874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13"/>
            <p:cNvCxnSpPr/>
            <p:nvPr/>
          </p:nvCxnSpPr>
          <p:spPr>
            <a:xfrm>
              <a:off x="683150" y="7737245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13"/>
            <p:cNvCxnSpPr/>
            <p:nvPr/>
          </p:nvCxnSpPr>
          <p:spPr>
            <a:xfrm>
              <a:off x="683150" y="7965616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3"/>
            <p:cNvCxnSpPr/>
            <p:nvPr/>
          </p:nvCxnSpPr>
          <p:spPr>
            <a:xfrm>
              <a:off x="683150" y="8193987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3"/>
            <p:cNvCxnSpPr/>
            <p:nvPr/>
          </p:nvCxnSpPr>
          <p:spPr>
            <a:xfrm>
              <a:off x="683150" y="8422358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3"/>
            <p:cNvCxnSpPr/>
            <p:nvPr/>
          </p:nvCxnSpPr>
          <p:spPr>
            <a:xfrm>
              <a:off x="683150" y="8650729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3"/>
            <p:cNvCxnSpPr/>
            <p:nvPr/>
          </p:nvCxnSpPr>
          <p:spPr>
            <a:xfrm>
              <a:off x="683150" y="8879099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3"/>
            <p:cNvCxnSpPr/>
            <p:nvPr/>
          </p:nvCxnSpPr>
          <p:spPr>
            <a:xfrm>
              <a:off x="683150" y="9107470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3"/>
            <p:cNvCxnSpPr/>
            <p:nvPr/>
          </p:nvCxnSpPr>
          <p:spPr>
            <a:xfrm>
              <a:off x="683150" y="9335841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13"/>
            <p:cNvCxnSpPr/>
            <p:nvPr/>
          </p:nvCxnSpPr>
          <p:spPr>
            <a:xfrm>
              <a:off x="683150" y="9564212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13"/>
            <p:cNvCxnSpPr/>
            <p:nvPr/>
          </p:nvCxnSpPr>
          <p:spPr>
            <a:xfrm>
              <a:off x="683150" y="9792583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13"/>
            <p:cNvCxnSpPr/>
            <p:nvPr/>
          </p:nvCxnSpPr>
          <p:spPr>
            <a:xfrm>
              <a:off x="683150" y="10020954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13"/>
            <p:cNvCxnSpPr/>
            <p:nvPr/>
          </p:nvCxnSpPr>
          <p:spPr>
            <a:xfrm>
              <a:off x="683150" y="10249325"/>
              <a:ext cx="6191400" cy="0"/>
            </a:xfrm>
            <a:prstGeom prst="straightConnector1">
              <a:avLst/>
            </a:prstGeom>
            <a:noFill/>
            <a:ln cap="flat" cmpd="sng" w="9525">
              <a:solidFill>
                <a:srgbClr val="877E78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5" name="Google Shape;135;p13"/>
          <p:cNvGrpSpPr/>
          <p:nvPr/>
        </p:nvGrpSpPr>
        <p:grpSpPr>
          <a:xfrm>
            <a:off x="1515487" y="1700125"/>
            <a:ext cx="1167300" cy="8514889"/>
            <a:chOff x="1518479" y="1700125"/>
            <a:chExt cx="1167300" cy="8514889"/>
          </a:xfrm>
        </p:grpSpPr>
        <p:sp>
          <p:nvSpPr>
            <p:cNvPr id="136" name="Google Shape;136;p13"/>
            <p:cNvSpPr txBox="1"/>
            <p:nvPr/>
          </p:nvSpPr>
          <p:spPr>
            <a:xfrm>
              <a:off x="1744956" y="1700125"/>
              <a:ext cx="714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ADDRESS</a:t>
              </a:r>
              <a:endParaRPr sz="11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1518479" y="2068131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1536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1518479" y="2296502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9 Goldenle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1518479" y="2524873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2425 Hc 1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1518479" y="2753244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156 Michael Ct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1518479" y="2981615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4821 Ridge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2" name="Google Shape;142;p13"/>
            <p:cNvSpPr txBox="1"/>
            <p:nvPr/>
          </p:nvSpPr>
          <p:spPr>
            <a:xfrm>
              <a:off x="1518479" y="3209986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1523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3" name="Google Shape;143;p13"/>
            <p:cNvSpPr txBox="1"/>
            <p:nvPr/>
          </p:nvSpPr>
          <p:spPr>
            <a:xfrm>
              <a:off x="1518479" y="3438357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1536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1518479" y="3666728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9 Goldenle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5" name="Google Shape;145;p13"/>
            <p:cNvSpPr txBox="1"/>
            <p:nvPr/>
          </p:nvSpPr>
          <p:spPr>
            <a:xfrm>
              <a:off x="1518479" y="3895099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2425 Hc 1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6" name="Google Shape;146;p13"/>
            <p:cNvSpPr txBox="1"/>
            <p:nvPr/>
          </p:nvSpPr>
          <p:spPr>
            <a:xfrm>
              <a:off x="1518479" y="4123470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156 Michael Ct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7" name="Google Shape;147;p13"/>
            <p:cNvSpPr txBox="1"/>
            <p:nvPr/>
          </p:nvSpPr>
          <p:spPr>
            <a:xfrm>
              <a:off x="1518479" y="4351841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4821 Ridge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8" name="Google Shape;148;p13"/>
            <p:cNvSpPr txBox="1"/>
            <p:nvPr/>
          </p:nvSpPr>
          <p:spPr>
            <a:xfrm>
              <a:off x="1518479" y="4580211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1523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49" name="Google Shape;149;p13"/>
            <p:cNvSpPr txBox="1"/>
            <p:nvPr/>
          </p:nvSpPr>
          <p:spPr>
            <a:xfrm>
              <a:off x="1518479" y="4808582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4821 Ridge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1518479" y="5036953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1523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51" name="Google Shape;151;p13"/>
            <p:cNvSpPr txBox="1"/>
            <p:nvPr/>
          </p:nvSpPr>
          <p:spPr>
            <a:xfrm>
              <a:off x="1518479" y="5265324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1536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52" name="Google Shape;152;p13"/>
            <p:cNvSpPr txBox="1"/>
            <p:nvPr/>
          </p:nvSpPr>
          <p:spPr>
            <a:xfrm>
              <a:off x="1518479" y="5493695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9 Goldenle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1518479" y="5722066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2425 Hc 1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54" name="Google Shape;154;p13"/>
            <p:cNvSpPr txBox="1"/>
            <p:nvPr/>
          </p:nvSpPr>
          <p:spPr>
            <a:xfrm>
              <a:off x="1518479" y="5950437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156 Michael Ct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55" name="Google Shape;155;p13"/>
            <p:cNvSpPr txBox="1"/>
            <p:nvPr/>
          </p:nvSpPr>
          <p:spPr>
            <a:xfrm>
              <a:off x="1518479" y="6178808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4821 Ridge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1518479" y="6407179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1523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1518479" y="6635550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4821 Ridge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58" name="Google Shape;158;p13"/>
            <p:cNvSpPr txBox="1"/>
            <p:nvPr/>
          </p:nvSpPr>
          <p:spPr>
            <a:xfrm>
              <a:off x="1518479" y="6863921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1523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1518479" y="7092292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1536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1518479" y="7320663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9 Goldenle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61" name="Google Shape;161;p13"/>
            <p:cNvSpPr txBox="1"/>
            <p:nvPr/>
          </p:nvSpPr>
          <p:spPr>
            <a:xfrm>
              <a:off x="1518479" y="7549033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2425 Hc 1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1518479" y="7777404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156 Michael Ct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63" name="Google Shape;163;p13"/>
            <p:cNvSpPr txBox="1"/>
            <p:nvPr/>
          </p:nvSpPr>
          <p:spPr>
            <a:xfrm>
              <a:off x="1518479" y="8005775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2425 Hc 1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64" name="Google Shape;164;p13"/>
            <p:cNvSpPr txBox="1"/>
            <p:nvPr/>
          </p:nvSpPr>
          <p:spPr>
            <a:xfrm>
              <a:off x="1518479" y="8234146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156 Michael Ct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1518479" y="8462517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4821 Ridge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1518479" y="8690888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1523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67" name="Google Shape;167;p13"/>
            <p:cNvSpPr txBox="1"/>
            <p:nvPr/>
          </p:nvSpPr>
          <p:spPr>
            <a:xfrm>
              <a:off x="1518479" y="8919259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4821 Ridge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68" name="Google Shape;168;p13"/>
            <p:cNvSpPr txBox="1"/>
            <p:nvPr/>
          </p:nvSpPr>
          <p:spPr>
            <a:xfrm>
              <a:off x="1518479" y="9147630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1523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1518479" y="9376001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1536 Stellar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70" name="Google Shape;170;p13"/>
            <p:cNvSpPr txBox="1"/>
            <p:nvPr/>
          </p:nvSpPr>
          <p:spPr>
            <a:xfrm>
              <a:off x="1518479" y="9604372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9 Goldenle Dr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1518479" y="9832743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2425 Hc 1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72" name="Google Shape;172;p13"/>
            <p:cNvSpPr txBox="1"/>
            <p:nvPr/>
          </p:nvSpPr>
          <p:spPr>
            <a:xfrm>
              <a:off x="1518479" y="10061114"/>
              <a:ext cx="1167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156 Michael Ct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</p:grpSp>
      <p:grpSp>
        <p:nvGrpSpPr>
          <p:cNvPr id="173" name="Google Shape;173;p13"/>
          <p:cNvGrpSpPr/>
          <p:nvPr/>
        </p:nvGrpSpPr>
        <p:grpSpPr>
          <a:xfrm>
            <a:off x="2804725" y="1700125"/>
            <a:ext cx="1088100" cy="8510988"/>
            <a:chOff x="2809225" y="1700125"/>
            <a:chExt cx="1088100" cy="8510988"/>
          </a:xfrm>
        </p:grpSpPr>
        <p:sp>
          <p:nvSpPr>
            <p:cNvPr id="174" name="Google Shape;174;p13"/>
            <p:cNvSpPr txBox="1"/>
            <p:nvPr/>
          </p:nvSpPr>
          <p:spPr>
            <a:xfrm>
              <a:off x="2809225" y="1700125"/>
              <a:ext cx="1088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INVITE SENT</a:t>
              </a:r>
              <a:endParaRPr sz="11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2996125" y="206423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76" name="Google Shape;176;p13"/>
            <p:cNvSpPr txBox="1"/>
            <p:nvPr/>
          </p:nvSpPr>
          <p:spPr>
            <a:xfrm>
              <a:off x="2996125" y="229260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77" name="Google Shape;177;p13"/>
            <p:cNvSpPr txBox="1"/>
            <p:nvPr/>
          </p:nvSpPr>
          <p:spPr>
            <a:xfrm>
              <a:off x="2996125" y="252097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78" name="Google Shape;178;p13"/>
            <p:cNvSpPr txBox="1"/>
            <p:nvPr/>
          </p:nvSpPr>
          <p:spPr>
            <a:xfrm>
              <a:off x="2996125" y="274934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79" name="Google Shape;179;p13"/>
            <p:cNvSpPr txBox="1"/>
            <p:nvPr/>
          </p:nvSpPr>
          <p:spPr>
            <a:xfrm>
              <a:off x="2996125" y="297771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80" name="Google Shape;180;p13"/>
            <p:cNvSpPr txBox="1"/>
            <p:nvPr/>
          </p:nvSpPr>
          <p:spPr>
            <a:xfrm>
              <a:off x="2996125" y="320608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81" name="Google Shape;181;p13"/>
            <p:cNvSpPr txBox="1"/>
            <p:nvPr/>
          </p:nvSpPr>
          <p:spPr>
            <a:xfrm>
              <a:off x="2996125" y="343445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82" name="Google Shape;182;p13"/>
            <p:cNvSpPr txBox="1"/>
            <p:nvPr/>
          </p:nvSpPr>
          <p:spPr>
            <a:xfrm>
              <a:off x="2996125" y="366282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83" name="Google Shape;183;p13"/>
            <p:cNvSpPr txBox="1"/>
            <p:nvPr/>
          </p:nvSpPr>
          <p:spPr>
            <a:xfrm>
              <a:off x="2996125" y="389119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84" name="Google Shape;184;p13"/>
            <p:cNvSpPr txBox="1"/>
            <p:nvPr/>
          </p:nvSpPr>
          <p:spPr>
            <a:xfrm>
              <a:off x="2996125" y="411956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85" name="Google Shape;185;p13"/>
            <p:cNvSpPr txBox="1"/>
            <p:nvPr/>
          </p:nvSpPr>
          <p:spPr>
            <a:xfrm>
              <a:off x="2996125" y="434793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86" name="Google Shape;186;p13"/>
            <p:cNvSpPr txBox="1"/>
            <p:nvPr/>
          </p:nvSpPr>
          <p:spPr>
            <a:xfrm>
              <a:off x="2996125" y="457631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87" name="Google Shape;187;p13"/>
            <p:cNvSpPr txBox="1"/>
            <p:nvPr/>
          </p:nvSpPr>
          <p:spPr>
            <a:xfrm>
              <a:off x="2996125" y="480468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88" name="Google Shape;188;p13"/>
            <p:cNvSpPr txBox="1"/>
            <p:nvPr/>
          </p:nvSpPr>
          <p:spPr>
            <a:xfrm>
              <a:off x="2996125" y="503305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89" name="Google Shape;189;p13"/>
            <p:cNvSpPr txBox="1"/>
            <p:nvPr/>
          </p:nvSpPr>
          <p:spPr>
            <a:xfrm>
              <a:off x="2996125" y="526142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2996125" y="548979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91" name="Google Shape;191;p13"/>
            <p:cNvSpPr txBox="1"/>
            <p:nvPr/>
          </p:nvSpPr>
          <p:spPr>
            <a:xfrm>
              <a:off x="2996125" y="571816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2996125" y="594653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93" name="Google Shape;193;p13"/>
            <p:cNvSpPr txBox="1"/>
            <p:nvPr/>
          </p:nvSpPr>
          <p:spPr>
            <a:xfrm>
              <a:off x="2996125" y="617490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2996125" y="640327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95" name="Google Shape;195;p13"/>
            <p:cNvSpPr txBox="1"/>
            <p:nvPr/>
          </p:nvSpPr>
          <p:spPr>
            <a:xfrm>
              <a:off x="2996125" y="663164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2996125" y="686002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97" name="Google Shape;197;p13"/>
            <p:cNvSpPr txBox="1"/>
            <p:nvPr/>
          </p:nvSpPr>
          <p:spPr>
            <a:xfrm>
              <a:off x="2996125" y="708839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98" name="Google Shape;198;p13"/>
            <p:cNvSpPr txBox="1"/>
            <p:nvPr/>
          </p:nvSpPr>
          <p:spPr>
            <a:xfrm>
              <a:off x="2996125" y="731676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199" name="Google Shape;199;p13"/>
            <p:cNvSpPr txBox="1"/>
            <p:nvPr/>
          </p:nvSpPr>
          <p:spPr>
            <a:xfrm>
              <a:off x="2996125" y="754513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00" name="Google Shape;200;p13"/>
            <p:cNvSpPr txBox="1"/>
            <p:nvPr/>
          </p:nvSpPr>
          <p:spPr>
            <a:xfrm>
              <a:off x="2996125" y="777350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01" name="Google Shape;201;p13"/>
            <p:cNvSpPr txBox="1"/>
            <p:nvPr/>
          </p:nvSpPr>
          <p:spPr>
            <a:xfrm>
              <a:off x="2996125" y="800187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02" name="Google Shape;202;p13"/>
            <p:cNvSpPr txBox="1"/>
            <p:nvPr/>
          </p:nvSpPr>
          <p:spPr>
            <a:xfrm>
              <a:off x="2996125" y="823024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03" name="Google Shape;203;p13"/>
            <p:cNvSpPr txBox="1"/>
            <p:nvPr/>
          </p:nvSpPr>
          <p:spPr>
            <a:xfrm>
              <a:off x="2996125" y="845861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04" name="Google Shape;204;p13"/>
            <p:cNvSpPr txBox="1"/>
            <p:nvPr/>
          </p:nvSpPr>
          <p:spPr>
            <a:xfrm>
              <a:off x="2996125" y="868698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2996125" y="891535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06" name="Google Shape;206;p13"/>
            <p:cNvSpPr txBox="1"/>
            <p:nvPr/>
          </p:nvSpPr>
          <p:spPr>
            <a:xfrm>
              <a:off x="2996125" y="914372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07" name="Google Shape;207;p13"/>
            <p:cNvSpPr txBox="1"/>
            <p:nvPr/>
          </p:nvSpPr>
          <p:spPr>
            <a:xfrm>
              <a:off x="2996125" y="937210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08" name="Google Shape;208;p13"/>
            <p:cNvSpPr txBox="1"/>
            <p:nvPr/>
          </p:nvSpPr>
          <p:spPr>
            <a:xfrm>
              <a:off x="2996125" y="960047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09" name="Google Shape;209;p13"/>
            <p:cNvSpPr txBox="1"/>
            <p:nvPr/>
          </p:nvSpPr>
          <p:spPr>
            <a:xfrm>
              <a:off x="2996125" y="982884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10" name="Google Shape;210;p13"/>
            <p:cNvSpPr txBox="1"/>
            <p:nvPr/>
          </p:nvSpPr>
          <p:spPr>
            <a:xfrm>
              <a:off x="2996125" y="1005721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</p:grpSp>
      <p:grpSp>
        <p:nvGrpSpPr>
          <p:cNvPr id="211" name="Google Shape;211;p13"/>
          <p:cNvGrpSpPr/>
          <p:nvPr/>
        </p:nvGrpSpPr>
        <p:grpSpPr>
          <a:xfrm>
            <a:off x="4014762" y="1700125"/>
            <a:ext cx="1088100" cy="8510988"/>
            <a:chOff x="4062313" y="1700125"/>
            <a:chExt cx="1088100" cy="8510988"/>
          </a:xfrm>
        </p:grpSpPr>
        <p:sp>
          <p:nvSpPr>
            <p:cNvPr id="212" name="Google Shape;212;p13"/>
            <p:cNvSpPr txBox="1"/>
            <p:nvPr/>
          </p:nvSpPr>
          <p:spPr>
            <a:xfrm>
              <a:off x="4062313" y="1700125"/>
              <a:ext cx="1088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CONFIRMED</a:t>
              </a:r>
              <a:endParaRPr sz="11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13" name="Google Shape;213;p13"/>
            <p:cNvSpPr txBox="1"/>
            <p:nvPr/>
          </p:nvSpPr>
          <p:spPr>
            <a:xfrm>
              <a:off x="4249213" y="206423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14" name="Google Shape;214;p13"/>
            <p:cNvSpPr txBox="1"/>
            <p:nvPr/>
          </p:nvSpPr>
          <p:spPr>
            <a:xfrm>
              <a:off x="4249213" y="229260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15" name="Google Shape;215;p13"/>
            <p:cNvSpPr txBox="1"/>
            <p:nvPr/>
          </p:nvSpPr>
          <p:spPr>
            <a:xfrm>
              <a:off x="4249213" y="252097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16" name="Google Shape;216;p13"/>
            <p:cNvSpPr txBox="1"/>
            <p:nvPr/>
          </p:nvSpPr>
          <p:spPr>
            <a:xfrm>
              <a:off x="4249213" y="274934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4249213" y="297771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18" name="Google Shape;218;p13"/>
            <p:cNvSpPr txBox="1"/>
            <p:nvPr/>
          </p:nvSpPr>
          <p:spPr>
            <a:xfrm>
              <a:off x="4249213" y="320608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19" name="Google Shape;219;p13"/>
            <p:cNvSpPr txBox="1"/>
            <p:nvPr/>
          </p:nvSpPr>
          <p:spPr>
            <a:xfrm>
              <a:off x="4249213" y="343445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20" name="Google Shape;220;p13"/>
            <p:cNvSpPr txBox="1"/>
            <p:nvPr/>
          </p:nvSpPr>
          <p:spPr>
            <a:xfrm>
              <a:off x="4249213" y="366282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21" name="Google Shape;221;p13"/>
            <p:cNvSpPr txBox="1"/>
            <p:nvPr/>
          </p:nvSpPr>
          <p:spPr>
            <a:xfrm>
              <a:off x="4249213" y="389119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22" name="Google Shape;222;p13"/>
            <p:cNvSpPr txBox="1"/>
            <p:nvPr/>
          </p:nvSpPr>
          <p:spPr>
            <a:xfrm>
              <a:off x="4249213" y="411956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23" name="Google Shape;223;p13"/>
            <p:cNvSpPr txBox="1"/>
            <p:nvPr/>
          </p:nvSpPr>
          <p:spPr>
            <a:xfrm>
              <a:off x="4249213" y="434793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24" name="Google Shape;224;p13"/>
            <p:cNvSpPr txBox="1"/>
            <p:nvPr/>
          </p:nvSpPr>
          <p:spPr>
            <a:xfrm>
              <a:off x="4249213" y="457631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25" name="Google Shape;225;p13"/>
            <p:cNvSpPr txBox="1"/>
            <p:nvPr/>
          </p:nvSpPr>
          <p:spPr>
            <a:xfrm>
              <a:off x="4249213" y="480468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26" name="Google Shape;226;p13"/>
            <p:cNvSpPr txBox="1"/>
            <p:nvPr/>
          </p:nvSpPr>
          <p:spPr>
            <a:xfrm>
              <a:off x="4249213" y="503305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27" name="Google Shape;227;p13"/>
            <p:cNvSpPr txBox="1"/>
            <p:nvPr/>
          </p:nvSpPr>
          <p:spPr>
            <a:xfrm>
              <a:off x="4249213" y="526142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28" name="Google Shape;228;p13"/>
            <p:cNvSpPr txBox="1"/>
            <p:nvPr/>
          </p:nvSpPr>
          <p:spPr>
            <a:xfrm>
              <a:off x="4249213" y="548979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4249213" y="571816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30" name="Google Shape;230;p13"/>
            <p:cNvSpPr txBox="1"/>
            <p:nvPr/>
          </p:nvSpPr>
          <p:spPr>
            <a:xfrm>
              <a:off x="4249213" y="594653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31" name="Google Shape;231;p13"/>
            <p:cNvSpPr txBox="1"/>
            <p:nvPr/>
          </p:nvSpPr>
          <p:spPr>
            <a:xfrm>
              <a:off x="4249213" y="617490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32" name="Google Shape;232;p13"/>
            <p:cNvSpPr txBox="1"/>
            <p:nvPr/>
          </p:nvSpPr>
          <p:spPr>
            <a:xfrm>
              <a:off x="4249213" y="640327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33" name="Google Shape;233;p13"/>
            <p:cNvSpPr txBox="1"/>
            <p:nvPr/>
          </p:nvSpPr>
          <p:spPr>
            <a:xfrm>
              <a:off x="4249213" y="663164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34" name="Google Shape;234;p13"/>
            <p:cNvSpPr txBox="1"/>
            <p:nvPr/>
          </p:nvSpPr>
          <p:spPr>
            <a:xfrm>
              <a:off x="4249213" y="686002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35" name="Google Shape;235;p13"/>
            <p:cNvSpPr txBox="1"/>
            <p:nvPr/>
          </p:nvSpPr>
          <p:spPr>
            <a:xfrm>
              <a:off x="4249213" y="708839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36" name="Google Shape;236;p13"/>
            <p:cNvSpPr txBox="1"/>
            <p:nvPr/>
          </p:nvSpPr>
          <p:spPr>
            <a:xfrm>
              <a:off x="4249213" y="731676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37" name="Google Shape;237;p13"/>
            <p:cNvSpPr txBox="1"/>
            <p:nvPr/>
          </p:nvSpPr>
          <p:spPr>
            <a:xfrm>
              <a:off x="4249213" y="754513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38" name="Google Shape;238;p13"/>
            <p:cNvSpPr txBox="1"/>
            <p:nvPr/>
          </p:nvSpPr>
          <p:spPr>
            <a:xfrm>
              <a:off x="4249213" y="777350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39" name="Google Shape;239;p13"/>
            <p:cNvSpPr txBox="1"/>
            <p:nvPr/>
          </p:nvSpPr>
          <p:spPr>
            <a:xfrm>
              <a:off x="4249213" y="800187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40" name="Google Shape;240;p13"/>
            <p:cNvSpPr txBox="1"/>
            <p:nvPr/>
          </p:nvSpPr>
          <p:spPr>
            <a:xfrm>
              <a:off x="4249213" y="823024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41" name="Google Shape;241;p13"/>
            <p:cNvSpPr txBox="1"/>
            <p:nvPr/>
          </p:nvSpPr>
          <p:spPr>
            <a:xfrm>
              <a:off x="4249213" y="845861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42" name="Google Shape;242;p13"/>
            <p:cNvSpPr txBox="1"/>
            <p:nvPr/>
          </p:nvSpPr>
          <p:spPr>
            <a:xfrm>
              <a:off x="4249213" y="868698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43" name="Google Shape;243;p13"/>
            <p:cNvSpPr txBox="1"/>
            <p:nvPr/>
          </p:nvSpPr>
          <p:spPr>
            <a:xfrm>
              <a:off x="4249213" y="891535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44" name="Google Shape;244;p13"/>
            <p:cNvSpPr txBox="1"/>
            <p:nvPr/>
          </p:nvSpPr>
          <p:spPr>
            <a:xfrm>
              <a:off x="4249213" y="914372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45" name="Google Shape;245;p13"/>
            <p:cNvSpPr txBox="1"/>
            <p:nvPr/>
          </p:nvSpPr>
          <p:spPr>
            <a:xfrm>
              <a:off x="4249213" y="937210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46" name="Google Shape;246;p13"/>
            <p:cNvSpPr txBox="1"/>
            <p:nvPr/>
          </p:nvSpPr>
          <p:spPr>
            <a:xfrm>
              <a:off x="4249213" y="960047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47" name="Google Shape;247;p13"/>
            <p:cNvSpPr txBox="1"/>
            <p:nvPr/>
          </p:nvSpPr>
          <p:spPr>
            <a:xfrm>
              <a:off x="4249213" y="982884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48" name="Google Shape;248;p13"/>
            <p:cNvSpPr txBox="1"/>
            <p:nvPr/>
          </p:nvSpPr>
          <p:spPr>
            <a:xfrm>
              <a:off x="4249213" y="1005721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</p:grpSp>
      <p:grpSp>
        <p:nvGrpSpPr>
          <p:cNvPr id="249" name="Google Shape;249;p13"/>
          <p:cNvGrpSpPr/>
          <p:nvPr/>
        </p:nvGrpSpPr>
        <p:grpSpPr>
          <a:xfrm>
            <a:off x="5224799" y="1700125"/>
            <a:ext cx="1654815" cy="8510988"/>
            <a:chOff x="5224799" y="1700125"/>
            <a:chExt cx="1654815" cy="8510988"/>
          </a:xfrm>
        </p:grpSpPr>
        <p:sp>
          <p:nvSpPr>
            <p:cNvPr id="250" name="Google Shape;250;p13"/>
            <p:cNvSpPr txBox="1"/>
            <p:nvPr/>
          </p:nvSpPr>
          <p:spPr>
            <a:xfrm>
              <a:off x="5224799" y="1700125"/>
              <a:ext cx="1649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THANK YOU SENT</a:t>
              </a:r>
              <a:endParaRPr sz="11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51" name="Google Shape;251;p13"/>
            <p:cNvSpPr txBox="1"/>
            <p:nvPr/>
          </p:nvSpPr>
          <p:spPr>
            <a:xfrm>
              <a:off x="6165314" y="206423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52" name="Google Shape;252;p13"/>
            <p:cNvSpPr txBox="1"/>
            <p:nvPr/>
          </p:nvSpPr>
          <p:spPr>
            <a:xfrm>
              <a:off x="6165314" y="229260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53" name="Google Shape;253;p13"/>
            <p:cNvSpPr txBox="1"/>
            <p:nvPr/>
          </p:nvSpPr>
          <p:spPr>
            <a:xfrm>
              <a:off x="6165314" y="252097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54" name="Google Shape;254;p13"/>
            <p:cNvSpPr txBox="1"/>
            <p:nvPr/>
          </p:nvSpPr>
          <p:spPr>
            <a:xfrm>
              <a:off x="6165314" y="274934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55" name="Google Shape;255;p13"/>
            <p:cNvSpPr txBox="1"/>
            <p:nvPr/>
          </p:nvSpPr>
          <p:spPr>
            <a:xfrm>
              <a:off x="6165314" y="297771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56" name="Google Shape;256;p13"/>
            <p:cNvSpPr txBox="1"/>
            <p:nvPr/>
          </p:nvSpPr>
          <p:spPr>
            <a:xfrm>
              <a:off x="6165314" y="320608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57" name="Google Shape;257;p13"/>
            <p:cNvSpPr txBox="1"/>
            <p:nvPr/>
          </p:nvSpPr>
          <p:spPr>
            <a:xfrm>
              <a:off x="6165314" y="343445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58" name="Google Shape;258;p13"/>
            <p:cNvSpPr txBox="1"/>
            <p:nvPr/>
          </p:nvSpPr>
          <p:spPr>
            <a:xfrm>
              <a:off x="6165314" y="366282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59" name="Google Shape;259;p13"/>
            <p:cNvSpPr txBox="1"/>
            <p:nvPr/>
          </p:nvSpPr>
          <p:spPr>
            <a:xfrm>
              <a:off x="6165314" y="389119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60" name="Google Shape;260;p13"/>
            <p:cNvSpPr txBox="1"/>
            <p:nvPr/>
          </p:nvSpPr>
          <p:spPr>
            <a:xfrm>
              <a:off x="6165314" y="411956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61" name="Google Shape;261;p13"/>
            <p:cNvSpPr txBox="1"/>
            <p:nvPr/>
          </p:nvSpPr>
          <p:spPr>
            <a:xfrm>
              <a:off x="6165314" y="434793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62" name="Google Shape;262;p13"/>
            <p:cNvSpPr txBox="1"/>
            <p:nvPr/>
          </p:nvSpPr>
          <p:spPr>
            <a:xfrm>
              <a:off x="6165314" y="457631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63" name="Google Shape;263;p13"/>
            <p:cNvSpPr txBox="1"/>
            <p:nvPr/>
          </p:nvSpPr>
          <p:spPr>
            <a:xfrm>
              <a:off x="6165314" y="480468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64" name="Google Shape;264;p13"/>
            <p:cNvSpPr txBox="1"/>
            <p:nvPr/>
          </p:nvSpPr>
          <p:spPr>
            <a:xfrm>
              <a:off x="6165314" y="503305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65" name="Google Shape;265;p13"/>
            <p:cNvSpPr txBox="1"/>
            <p:nvPr/>
          </p:nvSpPr>
          <p:spPr>
            <a:xfrm>
              <a:off x="6165314" y="526142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66" name="Google Shape;266;p13"/>
            <p:cNvSpPr txBox="1"/>
            <p:nvPr/>
          </p:nvSpPr>
          <p:spPr>
            <a:xfrm>
              <a:off x="6165314" y="548979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67" name="Google Shape;267;p13"/>
            <p:cNvSpPr txBox="1"/>
            <p:nvPr/>
          </p:nvSpPr>
          <p:spPr>
            <a:xfrm>
              <a:off x="6165314" y="571816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68" name="Google Shape;268;p13"/>
            <p:cNvSpPr txBox="1"/>
            <p:nvPr/>
          </p:nvSpPr>
          <p:spPr>
            <a:xfrm>
              <a:off x="6165314" y="594653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69" name="Google Shape;269;p13"/>
            <p:cNvSpPr txBox="1"/>
            <p:nvPr/>
          </p:nvSpPr>
          <p:spPr>
            <a:xfrm>
              <a:off x="6165314" y="617490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70" name="Google Shape;270;p13"/>
            <p:cNvSpPr txBox="1"/>
            <p:nvPr/>
          </p:nvSpPr>
          <p:spPr>
            <a:xfrm>
              <a:off x="6165314" y="640327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71" name="Google Shape;271;p13"/>
            <p:cNvSpPr txBox="1"/>
            <p:nvPr/>
          </p:nvSpPr>
          <p:spPr>
            <a:xfrm>
              <a:off x="6165314" y="663164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72" name="Google Shape;272;p13"/>
            <p:cNvSpPr txBox="1"/>
            <p:nvPr/>
          </p:nvSpPr>
          <p:spPr>
            <a:xfrm>
              <a:off x="6165314" y="686002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73" name="Google Shape;273;p13"/>
            <p:cNvSpPr txBox="1"/>
            <p:nvPr/>
          </p:nvSpPr>
          <p:spPr>
            <a:xfrm>
              <a:off x="6165314" y="708839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74" name="Google Shape;274;p13"/>
            <p:cNvSpPr txBox="1"/>
            <p:nvPr/>
          </p:nvSpPr>
          <p:spPr>
            <a:xfrm>
              <a:off x="6165314" y="731676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75" name="Google Shape;275;p13"/>
            <p:cNvSpPr txBox="1"/>
            <p:nvPr/>
          </p:nvSpPr>
          <p:spPr>
            <a:xfrm>
              <a:off x="6165314" y="754513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76" name="Google Shape;276;p13"/>
            <p:cNvSpPr txBox="1"/>
            <p:nvPr/>
          </p:nvSpPr>
          <p:spPr>
            <a:xfrm>
              <a:off x="6165314" y="777350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77" name="Google Shape;277;p13"/>
            <p:cNvSpPr txBox="1"/>
            <p:nvPr/>
          </p:nvSpPr>
          <p:spPr>
            <a:xfrm>
              <a:off x="6165314" y="8001874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78" name="Google Shape;278;p13"/>
            <p:cNvSpPr txBox="1"/>
            <p:nvPr/>
          </p:nvSpPr>
          <p:spPr>
            <a:xfrm>
              <a:off x="6165314" y="8230245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79" name="Google Shape;279;p13"/>
            <p:cNvSpPr txBox="1"/>
            <p:nvPr/>
          </p:nvSpPr>
          <p:spPr>
            <a:xfrm>
              <a:off x="6165314" y="8458616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80" name="Google Shape;280;p13"/>
            <p:cNvSpPr txBox="1"/>
            <p:nvPr/>
          </p:nvSpPr>
          <p:spPr>
            <a:xfrm>
              <a:off x="6165314" y="8686987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81" name="Google Shape;281;p13"/>
            <p:cNvSpPr txBox="1"/>
            <p:nvPr/>
          </p:nvSpPr>
          <p:spPr>
            <a:xfrm>
              <a:off x="6165314" y="8915358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82" name="Google Shape;282;p13"/>
            <p:cNvSpPr txBox="1"/>
            <p:nvPr/>
          </p:nvSpPr>
          <p:spPr>
            <a:xfrm>
              <a:off x="6165314" y="9143729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83" name="Google Shape;283;p13"/>
            <p:cNvSpPr txBox="1"/>
            <p:nvPr/>
          </p:nvSpPr>
          <p:spPr>
            <a:xfrm>
              <a:off x="6165314" y="9372100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84" name="Google Shape;284;p13"/>
            <p:cNvSpPr txBox="1"/>
            <p:nvPr/>
          </p:nvSpPr>
          <p:spPr>
            <a:xfrm>
              <a:off x="6165314" y="9600471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6165314" y="9828842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Yes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  <p:sp>
          <p:nvSpPr>
            <p:cNvPr id="286" name="Google Shape;286;p13"/>
            <p:cNvSpPr txBox="1"/>
            <p:nvPr/>
          </p:nvSpPr>
          <p:spPr>
            <a:xfrm>
              <a:off x="6165314" y="10057213"/>
              <a:ext cx="7143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333738"/>
                  </a:solidFill>
                  <a:latin typeface="Quicksand SemiBold"/>
                  <a:ea typeface="Quicksand SemiBold"/>
                  <a:cs typeface="Quicksand SemiBold"/>
                  <a:sym typeface="Quicksand SemiBold"/>
                </a:rPr>
                <a:t>No</a:t>
              </a:r>
              <a:endParaRPr sz="1000">
                <a:solidFill>
                  <a:srgbClr val="333738"/>
                </a:solidFill>
                <a:latin typeface="Quicksand SemiBold"/>
                <a:ea typeface="Quicksand SemiBold"/>
                <a:cs typeface="Quicksand SemiBold"/>
                <a:sym typeface="Quicksand SemiBold"/>
              </a:endParaRPr>
            </a:p>
          </p:txBody>
        </p:sp>
      </p:grpSp>
      <p:pic>
        <p:nvPicPr>
          <p:cNvPr id="287" name="Google Shape;287;p13"/>
          <p:cNvPicPr preferRelativeResize="0"/>
          <p:nvPr/>
        </p:nvPicPr>
        <p:blipFill rotWithShape="1">
          <a:blip r:embed="rId3">
            <a:alphaModFix amt="16000"/>
          </a:blip>
          <a:srcRect b="33634" l="0" r="27415" t="0"/>
          <a:stretch/>
        </p:blipFill>
        <p:spPr>
          <a:xfrm>
            <a:off x="3086625" y="4700025"/>
            <a:ext cx="4473376" cy="599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