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Limelight"/>
      <p:regular r:id="rId8"/>
    </p:embeddedFont>
    <p:embeddedFont>
      <p:font typeface="ABeeZee"/>
      <p:regular r:id="rId9"/>
      <p:italic r:id="rId10"/>
    </p:embeddedFont>
    <p:embeddedFont>
      <p:font typeface="Roboto Serif Medium"/>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7">
          <p15:clr>
            <a:srgbClr val="A4A3A4"/>
          </p15:clr>
        </p15:guide>
        <p15:guide id="2" pos="227">
          <p15:clr>
            <a:srgbClr val="A4A3A4"/>
          </p15:clr>
        </p15:guide>
        <p15:guide id="3" pos="4535">
          <p15:clr>
            <a:srgbClr val="9AA0A6"/>
          </p15:clr>
        </p15:guide>
        <p15:guide id="4" orient="horz" pos="650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orient="horz"/>
        <p:guide pos="227"/>
        <p:guide pos="4535"/>
        <p:guide pos="6508"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SerifMedium-regular.fntdata"/><Relationship Id="rId10" Type="http://schemas.openxmlformats.org/officeDocument/2006/relationships/font" Target="fonts/ABeeZee-italic.fntdata"/><Relationship Id="rId13" Type="http://schemas.openxmlformats.org/officeDocument/2006/relationships/font" Target="fonts/RobotoSerifMedium-italic.fntdata"/><Relationship Id="rId12" Type="http://schemas.openxmlformats.org/officeDocument/2006/relationships/font" Target="fonts/RobotoSerifMedium-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BeeZee-regular.fntdata"/><Relationship Id="rId14" Type="http://schemas.openxmlformats.org/officeDocument/2006/relationships/font" Target="fonts/RobotoSerif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imeligh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330492fe3d_0_3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330492fe3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4.jpg"/><Relationship Id="rId5"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jp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537" l="0" r="537" t="0"/>
          <a:stretch/>
        </p:blipFill>
        <p:spPr>
          <a:xfrm>
            <a:off x="0" y="1"/>
            <a:ext cx="7560001" cy="10691999"/>
          </a:xfrm>
          <a:prstGeom prst="rect">
            <a:avLst/>
          </a:prstGeom>
          <a:noFill/>
          <a:ln>
            <a:noFill/>
          </a:ln>
        </p:spPr>
      </p:pic>
      <p:cxnSp>
        <p:nvCxnSpPr>
          <p:cNvPr id="55" name="Google Shape;55;p13"/>
          <p:cNvCxnSpPr/>
          <p:nvPr/>
        </p:nvCxnSpPr>
        <p:spPr>
          <a:xfrm>
            <a:off x="361950" y="360000"/>
            <a:ext cx="2319300" cy="0"/>
          </a:xfrm>
          <a:prstGeom prst="straightConnector1">
            <a:avLst/>
          </a:prstGeom>
          <a:noFill/>
          <a:ln cap="flat" cmpd="sng" w="19050">
            <a:solidFill>
              <a:srgbClr val="3E3D3D"/>
            </a:solidFill>
            <a:prstDash val="solid"/>
            <a:round/>
            <a:headEnd len="med" w="med" type="none"/>
            <a:tailEnd len="med" w="med" type="none"/>
          </a:ln>
        </p:spPr>
      </p:cxnSp>
      <p:cxnSp>
        <p:nvCxnSpPr>
          <p:cNvPr id="56" name="Google Shape;56;p13"/>
          <p:cNvCxnSpPr/>
          <p:nvPr/>
        </p:nvCxnSpPr>
        <p:spPr>
          <a:xfrm>
            <a:off x="361950" y="423875"/>
            <a:ext cx="2319300" cy="0"/>
          </a:xfrm>
          <a:prstGeom prst="straightConnector1">
            <a:avLst/>
          </a:prstGeom>
          <a:noFill/>
          <a:ln cap="flat" cmpd="sng" w="38100">
            <a:solidFill>
              <a:srgbClr val="3E3D3D"/>
            </a:solidFill>
            <a:prstDash val="solid"/>
            <a:round/>
            <a:headEnd len="med" w="med" type="none"/>
            <a:tailEnd len="med" w="med" type="none"/>
          </a:ln>
        </p:spPr>
      </p:cxnSp>
      <p:cxnSp>
        <p:nvCxnSpPr>
          <p:cNvPr id="57" name="Google Shape;57;p13"/>
          <p:cNvCxnSpPr/>
          <p:nvPr/>
        </p:nvCxnSpPr>
        <p:spPr>
          <a:xfrm>
            <a:off x="4880700" y="360000"/>
            <a:ext cx="2319300" cy="0"/>
          </a:xfrm>
          <a:prstGeom prst="straightConnector1">
            <a:avLst/>
          </a:prstGeom>
          <a:noFill/>
          <a:ln cap="flat" cmpd="sng" w="19050">
            <a:solidFill>
              <a:srgbClr val="3E3D3D"/>
            </a:solidFill>
            <a:prstDash val="solid"/>
            <a:round/>
            <a:headEnd len="med" w="med" type="none"/>
            <a:tailEnd len="med" w="med" type="none"/>
          </a:ln>
        </p:spPr>
      </p:cxnSp>
      <p:cxnSp>
        <p:nvCxnSpPr>
          <p:cNvPr id="58" name="Google Shape;58;p13"/>
          <p:cNvCxnSpPr/>
          <p:nvPr/>
        </p:nvCxnSpPr>
        <p:spPr>
          <a:xfrm>
            <a:off x="4880700" y="423875"/>
            <a:ext cx="2319300" cy="0"/>
          </a:xfrm>
          <a:prstGeom prst="straightConnector1">
            <a:avLst/>
          </a:prstGeom>
          <a:noFill/>
          <a:ln cap="flat" cmpd="sng" w="38100">
            <a:solidFill>
              <a:srgbClr val="3E3D3D"/>
            </a:solidFill>
            <a:prstDash val="solid"/>
            <a:round/>
            <a:headEnd len="med" w="med" type="none"/>
            <a:tailEnd len="med" w="med" type="none"/>
          </a:ln>
        </p:spPr>
      </p:cxnSp>
      <p:sp>
        <p:nvSpPr>
          <p:cNvPr id="59" name="Google Shape;59;p13"/>
          <p:cNvSpPr txBox="1"/>
          <p:nvPr/>
        </p:nvSpPr>
        <p:spPr>
          <a:xfrm>
            <a:off x="2681325" y="39875"/>
            <a:ext cx="22002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2800">
                <a:solidFill>
                  <a:srgbClr val="3E3D3D"/>
                </a:solidFill>
                <a:latin typeface="ABeeZee"/>
                <a:ea typeface="ABeeZee"/>
                <a:cs typeface="ABeeZee"/>
                <a:sym typeface="ABeeZee"/>
              </a:rPr>
              <a:t>Newsletter</a:t>
            </a:r>
            <a:endParaRPr sz="2800">
              <a:solidFill>
                <a:srgbClr val="3E3D3D"/>
              </a:solidFill>
              <a:latin typeface="ABeeZee"/>
              <a:ea typeface="ABeeZee"/>
              <a:cs typeface="ABeeZee"/>
              <a:sym typeface="ABeeZee"/>
            </a:endParaRPr>
          </a:p>
        </p:txBody>
      </p:sp>
      <p:sp>
        <p:nvSpPr>
          <p:cNvPr id="60" name="Google Shape;60;p13"/>
          <p:cNvSpPr txBox="1"/>
          <p:nvPr/>
        </p:nvSpPr>
        <p:spPr>
          <a:xfrm>
            <a:off x="361950" y="501838"/>
            <a:ext cx="6837900" cy="1200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6600">
                <a:solidFill>
                  <a:srgbClr val="3E3D3D"/>
                </a:solidFill>
                <a:latin typeface="Limelight"/>
                <a:ea typeface="Limelight"/>
                <a:cs typeface="Limelight"/>
                <a:sym typeface="Limelight"/>
              </a:rPr>
              <a:t>Old Fashioned</a:t>
            </a:r>
            <a:endParaRPr sz="6600">
              <a:solidFill>
                <a:srgbClr val="3E3D3D"/>
              </a:solidFill>
              <a:latin typeface="Limelight"/>
              <a:ea typeface="Limelight"/>
              <a:cs typeface="Limelight"/>
              <a:sym typeface="Limelight"/>
            </a:endParaRPr>
          </a:p>
        </p:txBody>
      </p:sp>
      <p:cxnSp>
        <p:nvCxnSpPr>
          <p:cNvPr id="61" name="Google Shape;61;p13"/>
          <p:cNvCxnSpPr/>
          <p:nvPr/>
        </p:nvCxnSpPr>
        <p:spPr>
          <a:xfrm>
            <a:off x="366725" y="1781188"/>
            <a:ext cx="6834300" cy="0"/>
          </a:xfrm>
          <a:prstGeom prst="straightConnector1">
            <a:avLst/>
          </a:prstGeom>
          <a:noFill/>
          <a:ln cap="flat" cmpd="sng" w="28575">
            <a:solidFill>
              <a:schemeClr val="dk2"/>
            </a:solidFill>
            <a:prstDash val="solid"/>
            <a:round/>
            <a:headEnd len="med" w="med" type="none"/>
            <a:tailEnd len="med" w="med" type="none"/>
          </a:ln>
        </p:spPr>
      </p:cxnSp>
      <p:cxnSp>
        <p:nvCxnSpPr>
          <p:cNvPr id="62" name="Google Shape;62;p13"/>
          <p:cNvCxnSpPr/>
          <p:nvPr/>
        </p:nvCxnSpPr>
        <p:spPr>
          <a:xfrm>
            <a:off x="366725" y="1862163"/>
            <a:ext cx="6834300" cy="0"/>
          </a:xfrm>
          <a:prstGeom prst="straightConnector1">
            <a:avLst/>
          </a:prstGeom>
          <a:noFill/>
          <a:ln cap="flat" cmpd="sng" w="28575">
            <a:solidFill>
              <a:schemeClr val="dk2"/>
            </a:solidFill>
            <a:prstDash val="dot"/>
            <a:round/>
            <a:headEnd len="med" w="med" type="none"/>
            <a:tailEnd len="med" w="med" type="none"/>
          </a:ln>
        </p:spPr>
      </p:cxnSp>
      <p:pic>
        <p:nvPicPr>
          <p:cNvPr id="63" name="Google Shape;63;p13"/>
          <p:cNvPicPr preferRelativeResize="0"/>
          <p:nvPr/>
        </p:nvPicPr>
        <p:blipFill rotWithShape="1">
          <a:blip r:embed="rId4">
            <a:alphaModFix/>
          </a:blip>
          <a:srcRect b="1156" l="583" r="592" t="0"/>
          <a:stretch/>
        </p:blipFill>
        <p:spPr>
          <a:xfrm>
            <a:off x="360000" y="2230625"/>
            <a:ext cx="2154600" cy="3108150"/>
          </a:xfrm>
          <a:prstGeom prst="rect">
            <a:avLst/>
          </a:prstGeom>
          <a:noFill/>
          <a:ln>
            <a:noFill/>
          </a:ln>
        </p:spPr>
      </p:pic>
      <p:sp>
        <p:nvSpPr>
          <p:cNvPr id="64" name="Google Shape;64;p13"/>
          <p:cNvSpPr txBox="1"/>
          <p:nvPr/>
        </p:nvSpPr>
        <p:spPr>
          <a:xfrm>
            <a:off x="2576513" y="2047888"/>
            <a:ext cx="4310100" cy="1154400"/>
          </a:xfrm>
          <a:prstGeom prst="rect">
            <a:avLst/>
          </a:prstGeom>
          <a:noFill/>
          <a:ln>
            <a:noFill/>
          </a:ln>
        </p:spPr>
        <p:txBody>
          <a:bodyPr anchorCtr="0" anchor="t" bIns="91425" lIns="91425" spcFirstLastPara="1" rIns="91425" wrap="square" tIns="91425">
            <a:spAutoFit/>
          </a:bodyPr>
          <a:lstStyle/>
          <a:p>
            <a:pPr indent="0" lvl="0" marL="0" rtl="0" algn="l">
              <a:lnSpc>
                <a:spcPct val="110000"/>
              </a:lnSpc>
              <a:spcBef>
                <a:spcPts val="0"/>
              </a:spcBef>
              <a:spcAft>
                <a:spcPts val="0"/>
              </a:spcAft>
              <a:buNone/>
            </a:pPr>
            <a:r>
              <a:rPr lang="ru" sz="3000">
                <a:solidFill>
                  <a:srgbClr val="3E3D3D"/>
                </a:solidFill>
                <a:latin typeface="Roboto Serif Medium"/>
                <a:ea typeface="Roboto Serif Medium"/>
                <a:cs typeface="Roboto Serif Medium"/>
                <a:sym typeface="Roboto Serif Medium"/>
              </a:rPr>
              <a:t>Proin aliquam dui ut facilisis</a:t>
            </a:r>
            <a:endParaRPr sz="3000">
              <a:solidFill>
                <a:srgbClr val="3E3D3D"/>
              </a:solidFill>
              <a:latin typeface="Roboto Serif Medium"/>
              <a:ea typeface="Roboto Serif Medium"/>
              <a:cs typeface="Roboto Serif Medium"/>
              <a:sym typeface="Roboto Serif Medium"/>
            </a:endParaRPr>
          </a:p>
        </p:txBody>
      </p:sp>
      <p:sp>
        <p:nvSpPr>
          <p:cNvPr id="65" name="Google Shape;65;p13"/>
          <p:cNvSpPr txBox="1"/>
          <p:nvPr/>
        </p:nvSpPr>
        <p:spPr>
          <a:xfrm>
            <a:off x="2604107" y="3216688"/>
            <a:ext cx="2262300" cy="22905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Nam eget sem eu sem aliquet aliquam. Suspendisse at nulla ac sem maximus consequat. Sed dictum in quam bibendum venenatis. Morbi id tincidunt massa, vel rhoncus justo. Suspendisse sed lacus euismod.</a:t>
            </a:r>
            <a:endParaRPr sz="1200">
              <a:solidFill>
                <a:srgbClr val="3E3D3D"/>
              </a:solidFill>
              <a:latin typeface="ABeeZee"/>
              <a:ea typeface="ABeeZee"/>
              <a:cs typeface="ABeeZee"/>
              <a:sym typeface="ABeeZee"/>
            </a:endParaRPr>
          </a:p>
        </p:txBody>
      </p:sp>
      <p:sp>
        <p:nvSpPr>
          <p:cNvPr id="66" name="Google Shape;66;p13"/>
          <p:cNvSpPr txBox="1"/>
          <p:nvPr/>
        </p:nvSpPr>
        <p:spPr>
          <a:xfrm>
            <a:off x="4937557" y="3216688"/>
            <a:ext cx="2262300" cy="22905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Quisque sit amet vulputate magna, vitae varius augue. Maecenas rutrum ligula ligula, at sodales elit sodales sit amet. Suspendisse semper condimentum dui lobortis tempor. Nunc venenatis libero est, ac ultrices massa.</a:t>
            </a:r>
            <a:endParaRPr sz="1200">
              <a:solidFill>
                <a:srgbClr val="3E3D3D"/>
              </a:solidFill>
              <a:latin typeface="ABeeZee"/>
              <a:ea typeface="ABeeZee"/>
              <a:cs typeface="ABeeZee"/>
              <a:sym typeface="ABeeZee"/>
            </a:endParaRPr>
          </a:p>
        </p:txBody>
      </p:sp>
      <p:cxnSp>
        <p:nvCxnSpPr>
          <p:cNvPr id="67" name="Google Shape;67;p13"/>
          <p:cNvCxnSpPr/>
          <p:nvPr/>
        </p:nvCxnSpPr>
        <p:spPr>
          <a:xfrm>
            <a:off x="366725" y="5614988"/>
            <a:ext cx="6829500" cy="0"/>
          </a:xfrm>
          <a:prstGeom prst="straightConnector1">
            <a:avLst/>
          </a:prstGeom>
          <a:noFill/>
          <a:ln cap="flat" cmpd="sng" w="28575">
            <a:solidFill>
              <a:srgbClr val="3E3D3D"/>
            </a:solidFill>
            <a:prstDash val="solid"/>
            <a:round/>
            <a:headEnd len="med" w="med" type="none"/>
            <a:tailEnd len="med" w="med" type="none"/>
          </a:ln>
        </p:spPr>
      </p:cxnSp>
      <p:grpSp>
        <p:nvGrpSpPr>
          <p:cNvPr id="68" name="Google Shape;68;p13"/>
          <p:cNvGrpSpPr/>
          <p:nvPr/>
        </p:nvGrpSpPr>
        <p:grpSpPr>
          <a:xfrm>
            <a:off x="2890850" y="7758100"/>
            <a:ext cx="366825" cy="762000"/>
            <a:chOff x="6824675" y="2238375"/>
            <a:chExt cx="366825" cy="762000"/>
          </a:xfrm>
        </p:grpSpPr>
        <p:sp>
          <p:nvSpPr>
            <p:cNvPr id="69" name="Google Shape;69;p13"/>
            <p:cNvSpPr/>
            <p:nvPr/>
          </p:nvSpPr>
          <p:spPr>
            <a:xfrm>
              <a:off x="6824675" y="2238375"/>
              <a:ext cx="366825" cy="762000"/>
            </a:xfrm>
            <a:custGeom>
              <a:rect b="b" l="l" r="r" t="t"/>
              <a:pathLst>
                <a:path extrusionOk="0" h="30480" w="14673">
                  <a:moveTo>
                    <a:pt x="14673" y="0"/>
                  </a:moveTo>
                  <a:lnTo>
                    <a:pt x="14673" y="30290"/>
                  </a:lnTo>
                  <a:lnTo>
                    <a:pt x="0" y="30480"/>
                  </a:lnTo>
                </a:path>
              </a:pathLst>
            </a:custGeom>
            <a:noFill/>
            <a:ln cap="flat" cmpd="sng" w="28575">
              <a:solidFill>
                <a:schemeClr val="dk2"/>
              </a:solidFill>
              <a:prstDash val="solid"/>
              <a:round/>
              <a:headEnd len="med" w="med" type="none"/>
              <a:tailEnd len="med" w="med" type="none"/>
            </a:ln>
          </p:spPr>
        </p:sp>
        <p:sp>
          <p:nvSpPr>
            <p:cNvPr id="70" name="Google Shape;70;p13"/>
            <p:cNvSpPr/>
            <p:nvPr/>
          </p:nvSpPr>
          <p:spPr>
            <a:xfrm>
              <a:off x="6824675" y="2245525"/>
              <a:ext cx="290500" cy="688175"/>
            </a:xfrm>
            <a:custGeom>
              <a:rect b="b" l="l" r="r" t="t"/>
              <a:pathLst>
                <a:path extrusionOk="0" h="27527" w="11620">
                  <a:moveTo>
                    <a:pt x="11525" y="0"/>
                  </a:moveTo>
                  <a:lnTo>
                    <a:pt x="11620" y="27337"/>
                  </a:lnTo>
                  <a:lnTo>
                    <a:pt x="0" y="27527"/>
                  </a:lnTo>
                </a:path>
              </a:pathLst>
            </a:custGeom>
            <a:noFill/>
            <a:ln cap="flat" cmpd="sng" w="19050">
              <a:solidFill>
                <a:schemeClr val="dk2"/>
              </a:solidFill>
              <a:prstDash val="solid"/>
              <a:round/>
              <a:headEnd len="med" w="med" type="none"/>
              <a:tailEnd len="med" w="med" type="none"/>
            </a:ln>
          </p:spPr>
        </p:sp>
      </p:grpSp>
      <p:sp>
        <p:nvSpPr>
          <p:cNvPr id="71" name="Google Shape;71;p13"/>
          <p:cNvSpPr/>
          <p:nvPr/>
        </p:nvSpPr>
        <p:spPr>
          <a:xfrm>
            <a:off x="360000" y="5879300"/>
            <a:ext cx="6829500" cy="1526400"/>
          </a:xfrm>
          <a:prstGeom prst="rect">
            <a:avLst/>
          </a:prstGeom>
          <a:solidFill>
            <a:srgbClr val="3E3D3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txBox="1"/>
          <p:nvPr/>
        </p:nvSpPr>
        <p:spPr>
          <a:xfrm>
            <a:off x="619150" y="6110300"/>
            <a:ext cx="6353100" cy="10713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0"/>
              </a:spcAft>
              <a:buNone/>
            </a:pPr>
            <a:r>
              <a:rPr lang="ru" sz="1600">
                <a:solidFill>
                  <a:schemeClr val="lt1"/>
                </a:solidFill>
                <a:latin typeface="Roboto Serif Medium"/>
                <a:ea typeface="Roboto Serif Medium"/>
                <a:cs typeface="Roboto Serif Medium"/>
                <a:sym typeface="Roboto Serif Medium"/>
              </a:rPr>
              <a:t>Duis luctus magna ex, vitae fringilla tortor pretium eu. Proin fermentum laoreet ligula in sollicitudin. Morbi sem purus, sodales ac est in, fermentum euismod quam. </a:t>
            </a:r>
            <a:endParaRPr sz="1600">
              <a:solidFill>
                <a:schemeClr val="lt1"/>
              </a:solidFill>
              <a:latin typeface="Roboto Serif Medium"/>
              <a:ea typeface="Roboto Serif Medium"/>
              <a:cs typeface="Roboto Serif Medium"/>
              <a:sym typeface="Roboto Serif Medium"/>
            </a:endParaRPr>
          </a:p>
        </p:txBody>
      </p:sp>
      <p:sp>
        <p:nvSpPr>
          <p:cNvPr id="73" name="Google Shape;73;p13"/>
          <p:cNvSpPr txBox="1"/>
          <p:nvPr/>
        </p:nvSpPr>
        <p:spPr>
          <a:xfrm>
            <a:off x="252400" y="7586400"/>
            <a:ext cx="2800500" cy="1154400"/>
          </a:xfrm>
          <a:prstGeom prst="rect">
            <a:avLst/>
          </a:prstGeom>
          <a:noFill/>
          <a:ln>
            <a:noFill/>
          </a:ln>
        </p:spPr>
        <p:txBody>
          <a:bodyPr anchorCtr="0" anchor="t" bIns="91425" lIns="91425" spcFirstLastPara="1" rIns="91425" wrap="square" tIns="91425">
            <a:spAutoFit/>
          </a:bodyPr>
          <a:lstStyle/>
          <a:p>
            <a:pPr indent="0" lvl="0" marL="0" rtl="0" algn="l">
              <a:lnSpc>
                <a:spcPct val="110000"/>
              </a:lnSpc>
              <a:spcBef>
                <a:spcPts val="0"/>
              </a:spcBef>
              <a:spcAft>
                <a:spcPts val="0"/>
              </a:spcAft>
              <a:buNone/>
            </a:pPr>
            <a:r>
              <a:rPr lang="ru" sz="3000">
                <a:solidFill>
                  <a:srgbClr val="3E3D3D"/>
                </a:solidFill>
                <a:latin typeface="Roboto Serif Medium"/>
                <a:ea typeface="Roboto Serif Medium"/>
                <a:cs typeface="Roboto Serif Medium"/>
                <a:sym typeface="Roboto Serif Medium"/>
              </a:rPr>
              <a:t>Suspendisse</a:t>
            </a:r>
            <a:endParaRPr sz="3000">
              <a:solidFill>
                <a:srgbClr val="3E3D3D"/>
              </a:solidFill>
              <a:latin typeface="Roboto Serif Medium"/>
              <a:ea typeface="Roboto Serif Medium"/>
              <a:cs typeface="Roboto Serif Medium"/>
              <a:sym typeface="Roboto Serif Medium"/>
            </a:endParaRPr>
          </a:p>
          <a:p>
            <a:pPr indent="0" lvl="0" marL="0" rtl="0" algn="l">
              <a:lnSpc>
                <a:spcPct val="110000"/>
              </a:lnSpc>
              <a:spcBef>
                <a:spcPts val="0"/>
              </a:spcBef>
              <a:spcAft>
                <a:spcPts val="0"/>
              </a:spcAft>
              <a:buNone/>
            </a:pPr>
            <a:r>
              <a:rPr lang="ru" sz="3000">
                <a:solidFill>
                  <a:srgbClr val="3E3D3D"/>
                </a:solidFill>
                <a:latin typeface="Roboto Serif Medium"/>
                <a:ea typeface="Roboto Serif Medium"/>
                <a:cs typeface="Roboto Serif Medium"/>
                <a:sym typeface="Roboto Serif Medium"/>
              </a:rPr>
              <a:t>tempor</a:t>
            </a:r>
            <a:endParaRPr sz="3000">
              <a:solidFill>
                <a:srgbClr val="3E3D3D"/>
              </a:solidFill>
              <a:latin typeface="Roboto Serif Medium"/>
              <a:ea typeface="Roboto Serif Medium"/>
              <a:cs typeface="Roboto Serif Medium"/>
              <a:sym typeface="Roboto Serif Medium"/>
            </a:endParaRPr>
          </a:p>
        </p:txBody>
      </p:sp>
      <p:sp>
        <p:nvSpPr>
          <p:cNvPr id="74" name="Google Shape;74;p13"/>
          <p:cNvSpPr txBox="1"/>
          <p:nvPr/>
        </p:nvSpPr>
        <p:spPr>
          <a:xfrm>
            <a:off x="266700" y="8751125"/>
            <a:ext cx="3171900" cy="15699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Maecenas quis congue ex. Ut ac sodales dolor. In ut luctus mauris, sit amet placerat magna. Ut at tortor fringilla, sagittis turpis eget, scelerisque enim. Integer ullamcorper accumsan odio sagittis mattis. </a:t>
            </a:r>
            <a:endParaRPr sz="1200">
              <a:solidFill>
                <a:srgbClr val="3E3D3D"/>
              </a:solidFill>
              <a:latin typeface="ABeeZee"/>
              <a:ea typeface="ABeeZee"/>
              <a:cs typeface="ABeeZee"/>
              <a:sym typeface="ABeeZee"/>
            </a:endParaRPr>
          </a:p>
        </p:txBody>
      </p:sp>
      <p:pic>
        <p:nvPicPr>
          <p:cNvPr id="75" name="Google Shape;75;p13"/>
          <p:cNvPicPr preferRelativeResize="0"/>
          <p:nvPr/>
        </p:nvPicPr>
        <p:blipFill>
          <a:blip r:embed="rId5">
            <a:alphaModFix amt="96000"/>
          </a:blip>
          <a:stretch>
            <a:fillRect/>
          </a:stretch>
        </p:blipFill>
        <p:spPr>
          <a:xfrm>
            <a:off x="3646430" y="7758100"/>
            <a:ext cx="3553420" cy="2573900"/>
          </a:xfrm>
          <a:prstGeom prst="rect">
            <a:avLst/>
          </a:prstGeom>
          <a:noFill/>
          <a:ln>
            <a:noFill/>
          </a:ln>
        </p:spPr>
      </p:pic>
      <p:grpSp>
        <p:nvGrpSpPr>
          <p:cNvPr id="76" name="Google Shape;76;p13"/>
          <p:cNvGrpSpPr/>
          <p:nvPr/>
        </p:nvGrpSpPr>
        <p:grpSpPr>
          <a:xfrm>
            <a:off x="6815150" y="2281225"/>
            <a:ext cx="366825" cy="762000"/>
            <a:chOff x="6824675" y="2238375"/>
            <a:chExt cx="366825" cy="762000"/>
          </a:xfrm>
        </p:grpSpPr>
        <p:sp>
          <p:nvSpPr>
            <p:cNvPr id="77" name="Google Shape;77;p13"/>
            <p:cNvSpPr/>
            <p:nvPr/>
          </p:nvSpPr>
          <p:spPr>
            <a:xfrm>
              <a:off x="6824675" y="2238375"/>
              <a:ext cx="366825" cy="762000"/>
            </a:xfrm>
            <a:custGeom>
              <a:rect b="b" l="l" r="r" t="t"/>
              <a:pathLst>
                <a:path extrusionOk="0" h="30480" w="14673">
                  <a:moveTo>
                    <a:pt x="14673" y="0"/>
                  </a:moveTo>
                  <a:lnTo>
                    <a:pt x="14673" y="30290"/>
                  </a:lnTo>
                  <a:lnTo>
                    <a:pt x="0" y="30480"/>
                  </a:lnTo>
                </a:path>
              </a:pathLst>
            </a:custGeom>
            <a:noFill/>
            <a:ln cap="flat" cmpd="sng" w="28575">
              <a:solidFill>
                <a:schemeClr val="dk2"/>
              </a:solidFill>
              <a:prstDash val="solid"/>
              <a:round/>
              <a:headEnd len="med" w="med" type="none"/>
              <a:tailEnd len="med" w="med" type="none"/>
            </a:ln>
          </p:spPr>
        </p:sp>
        <p:sp>
          <p:nvSpPr>
            <p:cNvPr id="78" name="Google Shape;78;p13"/>
            <p:cNvSpPr/>
            <p:nvPr/>
          </p:nvSpPr>
          <p:spPr>
            <a:xfrm>
              <a:off x="6824675" y="2245525"/>
              <a:ext cx="290500" cy="688175"/>
            </a:xfrm>
            <a:custGeom>
              <a:rect b="b" l="l" r="r" t="t"/>
              <a:pathLst>
                <a:path extrusionOk="0" h="27527" w="11620">
                  <a:moveTo>
                    <a:pt x="11525" y="0"/>
                  </a:moveTo>
                  <a:lnTo>
                    <a:pt x="11620" y="27337"/>
                  </a:lnTo>
                  <a:lnTo>
                    <a:pt x="0" y="27527"/>
                  </a:lnTo>
                </a:path>
              </a:pathLst>
            </a:custGeom>
            <a:noFill/>
            <a:ln cap="flat" cmpd="sng" w="19050">
              <a:solidFill>
                <a:schemeClr val="dk2"/>
              </a:solidFill>
              <a:prstDash val="solid"/>
              <a:round/>
              <a:headEnd len="med" w="med" type="none"/>
              <a:tailEnd len="med" w="med" type="none"/>
            </a:ln>
          </p:spPr>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id="83" name="Google Shape;83;p14"/>
          <p:cNvPicPr preferRelativeResize="0"/>
          <p:nvPr/>
        </p:nvPicPr>
        <p:blipFill rotWithShape="1">
          <a:blip r:embed="rId3">
            <a:alphaModFix/>
          </a:blip>
          <a:srcRect b="537" l="0" r="537" t="0"/>
          <a:stretch/>
        </p:blipFill>
        <p:spPr>
          <a:xfrm>
            <a:off x="0" y="1"/>
            <a:ext cx="7560001" cy="10691999"/>
          </a:xfrm>
          <a:prstGeom prst="rect">
            <a:avLst/>
          </a:prstGeom>
          <a:noFill/>
          <a:ln>
            <a:noFill/>
          </a:ln>
        </p:spPr>
      </p:pic>
      <p:pic>
        <p:nvPicPr>
          <p:cNvPr id="84" name="Google Shape;84;p14"/>
          <p:cNvPicPr preferRelativeResize="0"/>
          <p:nvPr/>
        </p:nvPicPr>
        <p:blipFill rotWithShape="1">
          <a:blip r:embed="rId4">
            <a:alphaModFix/>
          </a:blip>
          <a:srcRect b="1224" l="0" r="1506" t="0"/>
          <a:stretch/>
        </p:blipFill>
        <p:spPr>
          <a:xfrm>
            <a:off x="360000" y="1240025"/>
            <a:ext cx="2154600" cy="1444760"/>
          </a:xfrm>
          <a:prstGeom prst="rect">
            <a:avLst/>
          </a:prstGeom>
          <a:noFill/>
          <a:ln>
            <a:noFill/>
          </a:ln>
        </p:spPr>
      </p:pic>
      <p:pic>
        <p:nvPicPr>
          <p:cNvPr id="85" name="Google Shape;85;p14"/>
          <p:cNvPicPr preferRelativeResize="0"/>
          <p:nvPr/>
        </p:nvPicPr>
        <p:blipFill>
          <a:blip r:embed="rId5">
            <a:alphaModFix amt="96000"/>
          </a:blip>
          <a:stretch>
            <a:fillRect/>
          </a:stretch>
        </p:blipFill>
        <p:spPr>
          <a:xfrm>
            <a:off x="2686050" y="359999"/>
            <a:ext cx="4513951" cy="3258200"/>
          </a:xfrm>
          <a:prstGeom prst="rect">
            <a:avLst/>
          </a:prstGeom>
          <a:noFill/>
          <a:ln>
            <a:noFill/>
          </a:ln>
        </p:spPr>
      </p:pic>
      <p:sp>
        <p:nvSpPr>
          <p:cNvPr id="86" name="Google Shape;86;p14"/>
          <p:cNvSpPr txBox="1"/>
          <p:nvPr/>
        </p:nvSpPr>
        <p:spPr>
          <a:xfrm>
            <a:off x="253344" y="190525"/>
            <a:ext cx="2200200" cy="895800"/>
          </a:xfrm>
          <a:prstGeom prst="rect">
            <a:avLst/>
          </a:prstGeom>
          <a:noFill/>
          <a:ln>
            <a:noFill/>
          </a:ln>
        </p:spPr>
        <p:txBody>
          <a:bodyPr anchorCtr="0" anchor="t" bIns="91425" lIns="91425" spcFirstLastPara="1" rIns="91425" wrap="square" tIns="91425">
            <a:spAutoFit/>
          </a:bodyPr>
          <a:lstStyle/>
          <a:p>
            <a:pPr indent="0" lvl="0" marL="0" rtl="0" algn="l">
              <a:lnSpc>
                <a:spcPct val="110000"/>
              </a:lnSpc>
              <a:spcBef>
                <a:spcPts val="0"/>
              </a:spcBef>
              <a:spcAft>
                <a:spcPts val="0"/>
              </a:spcAft>
              <a:buNone/>
            </a:pPr>
            <a:r>
              <a:rPr lang="ru" sz="2200">
                <a:solidFill>
                  <a:srgbClr val="3E3D3D"/>
                </a:solidFill>
                <a:latin typeface="Roboto Serif Medium"/>
                <a:ea typeface="Roboto Serif Medium"/>
                <a:cs typeface="Roboto Serif Medium"/>
                <a:sym typeface="Roboto Serif Medium"/>
              </a:rPr>
              <a:t>Consectetur</a:t>
            </a:r>
            <a:endParaRPr sz="2200">
              <a:solidFill>
                <a:srgbClr val="3E3D3D"/>
              </a:solidFill>
              <a:latin typeface="Roboto Serif Medium"/>
              <a:ea typeface="Roboto Serif Medium"/>
              <a:cs typeface="Roboto Serif Medium"/>
              <a:sym typeface="Roboto Serif Medium"/>
            </a:endParaRPr>
          </a:p>
          <a:p>
            <a:pPr indent="0" lvl="0" marL="0" rtl="0" algn="l">
              <a:lnSpc>
                <a:spcPct val="110000"/>
              </a:lnSpc>
              <a:spcBef>
                <a:spcPts val="0"/>
              </a:spcBef>
              <a:spcAft>
                <a:spcPts val="0"/>
              </a:spcAft>
              <a:buNone/>
            </a:pPr>
            <a:r>
              <a:rPr lang="ru" sz="2200">
                <a:solidFill>
                  <a:srgbClr val="3E3D3D"/>
                </a:solidFill>
                <a:latin typeface="Roboto Serif Medium"/>
                <a:ea typeface="Roboto Serif Medium"/>
                <a:cs typeface="Roboto Serif Medium"/>
                <a:sym typeface="Roboto Serif Medium"/>
              </a:rPr>
              <a:t>maximus</a:t>
            </a:r>
            <a:endParaRPr sz="2200">
              <a:solidFill>
                <a:srgbClr val="3E3D3D"/>
              </a:solidFill>
              <a:latin typeface="Roboto Serif Medium"/>
              <a:ea typeface="Roboto Serif Medium"/>
              <a:cs typeface="Roboto Serif Medium"/>
              <a:sym typeface="Roboto Serif Medium"/>
            </a:endParaRPr>
          </a:p>
        </p:txBody>
      </p:sp>
      <p:sp>
        <p:nvSpPr>
          <p:cNvPr id="87" name="Google Shape;87;p14"/>
          <p:cNvSpPr txBox="1"/>
          <p:nvPr/>
        </p:nvSpPr>
        <p:spPr>
          <a:xfrm>
            <a:off x="283800" y="2911625"/>
            <a:ext cx="2200200" cy="18102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Integer porttitor mollis pellentesque. Sed tempus dolor risus, vitae malesuada turpis auctor quis. Nunc faucibus nunc odio, a dapibus neque accumsan id.</a:t>
            </a:r>
            <a:endParaRPr sz="1200">
              <a:solidFill>
                <a:srgbClr val="3E3D3D"/>
              </a:solidFill>
              <a:latin typeface="ABeeZee"/>
              <a:ea typeface="ABeeZee"/>
              <a:cs typeface="ABeeZee"/>
              <a:sym typeface="ABeeZee"/>
            </a:endParaRPr>
          </a:p>
        </p:txBody>
      </p:sp>
      <p:grpSp>
        <p:nvGrpSpPr>
          <p:cNvPr id="88" name="Google Shape;88;p14"/>
          <p:cNvGrpSpPr/>
          <p:nvPr/>
        </p:nvGrpSpPr>
        <p:grpSpPr>
          <a:xfrm>
            <a:off x="358607" y="4758175"/>
            <a:ext cx="2154630" cy="63875"/>
            <a:chOff x="8324850" y="360000"/>
            <a:chExt cx="2319300" cy="63875"/>
          </a:xfrm>
        </p:grpSpPr>
        <p:cxnSp>
          <p:nvCxnSpPr>
            <p:cNvPr id="89" name="Google Shape;89;p14"/>
            <p:cNvCxnSpPr/>
            <p:nvPr/>
          </p:nvCxnSpPr>
          <p:spPr>
            <a:xfrm>
              <a:off x="8324850" y="360000"/>
              <a:ext cx="2319300" cy="0"/>
            </a:xfrm>
            <a:prstGeom prst="straightConnector1">
              <a:avLst/>
            </a:prstGeom>
            <a:noFill/>
            <a:ln cap="flat" cmpd="sng" w="19050">
              <a:solidFill>
                <a:srgbClr val="3E3D3D"/>
              </a:solidFill>
              <a:prstDash val="solid"/>
              <a:round/>
              <a:headEnd len="med" w="med" type="none"/>
              <a:tailEnd len="med" w="med" type="none"/>
            </a:ln>
          </p:spPr>
        </p:cxnSp>
        <p:cxnSp>
          <p:nvCxnSpPr>
            <p:cNvPr id="90" name="Google Shape;90;p14"/>
            <p:cNvCxnSpPr/>
            <p:nvPr/>
          </p:nvCxnSpPr>
          <p:spPr>
            <a:xfrm>
              <a:off x="8324850" y="423875"/>
              <a:ext cx="2319300" cy="0"/>
            </a:xfrm>
            <a:prstGeom prst="straightConnector1">
              <a:avLst/>
            </a:prstGeom>
            <a:noFill/>
            <a:ln cap="flat" cmpd="sng" w="38100">
              <a:solidFill>
                <a:srgbClr val="3E3D3D"/>
              </a:solidFill>
              <a:prstDash val="solid"/>
              <a:round/>
              <a:headEnd len="med" w="med" type="none"/>
              <a:tailEnd len="med" w="med" type="none"/>
            </a:ln>
          </p:spPr>
        </p:cxnSp>
      </p:grpSp>
      <p:sp>
        <p:nvSpPr>
          <p:cNvPr id="91" name="Google Shape;91;p14"/>
          <p:cNvSpPr txBox="1"/>
          <p:nvPr/>
        </p:nvSpPr>
        <p:spPr>
          <a:xfrm>
            <a:off x="283800" y="5016838"/>
            <a:ext cx="2319300" cy="895800"/>
          </a:xfrm>
          <a:prstGeom prst="rect">
            <a:avLst/>
          </a:prstGeom>
          <a:noFill/>
          <a:ln>
            <a:noFill/>
          </a:ln>
        </p:spPr>
        <p:txBody>
          <a:bodyPr anchorCtr="0" anchor="t" bIns="91425" lIns="91425" spcFirstLastPara="1" rIns="91425" wrap="square" tIns="91425">
            <a:spAutoFit/>
          </a:bodyPr>
          <a:lstStyle/>
          <a:p>
            <a:pPr indent="0" lvl="0" marL="0" rtl="0" algn="l">
              <a:lnSpc>
                <a:spcPct val="110000"/>
              </a:lnSpc>
              <a:spcBef>
                <a:spcPts val="0"/>
              </a:spcBef>
              <a:spcAft>
                <a:spcPts val="0"/>
              </a:spcAft>
              <a:buNone/>
            </a:pPr>
            <a:r>
              <a:rPr lang="ru" sz="2200">
                <a:solidFill>
                  <a:srgbClr val="3E3D3D"/>
                </a:solidFill>
                <a:latin typeface="Roboto Serif Medium"/>
                <a:ea typeface="Roboto Serif Medium"/>
                <a:cs typeface="Roboto Serif Medium"/>
                <a:sym typeface="Roboto Serif Medium"/>
              </a:rPr>
              <a:t>Quisque libero metus</a:t>
            </a:r>
            <a:endParaRPr sz="2200">
              <a:solidFill>
                <a:srgbClr val="3E3D3D"/>
              </a:solidFill>
              <a:latin typeface="Roboto Serif Medium"/>
              <a:ea typeface="Roboto Serif Medium"/>
              <a:cs typeface="Roboto Serif Medium"/>
              <a:sym typeface="Roboto Serif Medium"/>
            </a:endParaRPr>
          </a:p>
        </p:txBody>
      </p:sp>
      <p:pic>
        <p:nvPicPr>
          <p:cNvPr id="92" name="Google Shape;92;p14"/>
          <p:cNvPicPr preferRelativeResize="0"/>
          <p:nvPr/>
        </p:nvPicPr>
        <p:blipFill>
          <a:blip r:embed="rId6">
            <a:alphaModFix/>
          </a:blip>
          <a:stretch>
            <a:fillRect/>
          </a:stretch>
        </p:blipFill>
        <p:spPr>
          <a:xfrm>
            <a:off x="360000" y="6077575"/>
            <a:ext cx="2154625" cy="1439216"/>
          </a:xfrm>
          <a:prstGeom prst="rect">
            <a:avLst/>
          </a:prstGeom>
          <a:noFill/>
          <a:ln>
            <a:noFill/>
          </a:ln>
        </p:spPr>
      </p:pic>
      <p:sp>
        <p:nvSpPr>
          <p:cNvPr id="93" name="Google Shape;93;p14"/>
          <p:cNvSpPr txBox="1"/>
          <p:nvPr/>
        </p:nvSpPr>
        <p:spPr>
          <a:xfrm>
            <a:off x="289225" y="7683650"/>
            <a:ext cx="2262300" cy="27705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Dolor eu, cursus consectetur massa. Aenean laoreet purus nec egestas viverra. Phasellus non condimentum ex, ac posuere justo. Quisque euismod, neque dapibus eleifend iaculis, tortor purus dapibus tortor, eu sodales tellus neque sed erat. Morbi eget ornare ante.</a:t>
            </a:r>
            <a:endParaRPr sz="1200">
              <a:solidFill>
                <a:srgbClr val="3E3D3D"/>
              </a:solidFill>
              <a:latin typeface="ABeeZee"/>
              <a:ea typeface="ABeeZee"/>
              <a:cs typeface="ABeeZee"/>
              <a:sym typeface="ABeeZee"/>
            </a:endParaRPr>
          </a:p>
        </p:txBody>
      </p:sp>
      <p:sp>
        <p:nvSpPr>
          <p:cNvPr id="94" name="Google Shape;94;p14"/>
          <p:cNvSpPr txBox="1"/>
          <p:nvPr/>
        </p:nvSpPr>
        <p:spPr>
          <a:xfrm>
            <a:off x="2584050" y="3871938"/>
            <a:ext cx="3997800" cy="1154400"/>
          </a:xfrm>
          <a:prstGeom prst="rect">
            <a:avLst/>
          </a:prstGeom>
          <a:noFill/>
          <a:ln>
            <a:noFill/>
          </a:ln>
        </p:spPr>
        <p:txBody>
          <a:bodyPr anchorCtr="0" anchor="t" bIns="91425" lIns="91425" spcFirstLastPara="1" rIns="91425" wrap="square" tIns="91425">
            <a:spAutoFit/>
          </a:bodyPr>
          <a:lstStyle/>
          <a:p>
            <a:pPr indent="0" lvl="0" marL="0" rtl="0" algn="l">
              <a:lnSpc>
                <a:spcPct val="110000"/>
              </a:lnSpc>
              <a:spcBef>
                <a:spcPts val="0"/>
              </a:spcBef>
              <a:spcAft>
                <a:spcPts val="0"/>
              </a:spcAft>
              <a:buNone/>
            </a:pPr>
            <a:r>
              <a:rPr lang="ru" sz="3000">
                <a:solidFill>
                  <a:srgbClr val="3E3D3D"/>
                </a:solidFill>
                <a:latin typeface="Roboto Serif Medium"/>
                <a:ea typeface="Roboto Serif Medium"/>
                <a:cs typeface="Roboto Serif Medium"/>
                <a:sym typeface="Roboto Serif Medium"/>
              </a:rPr>
              <a:t>Nullam est risus</a:t>
            </a:r>
            <a:endParaRPr sz="3000">
              <a:solidFill>
                <a:srgbClr val="3E3D3D"/>
              </a:solidFill>
              <a:latin typeface="Roboto Serif Medium"/>
              <a:ea typeface="Roboto Serif Medium"/>
              <a:cs typeface="Roboto Serif Medium"/>
              <a:sym typeface="Roboto Serif Medium"/>
            </a:endParaRPr>
          </a:p>
          <a:p>
            <a:pPr indent="0" lvl="0" marL="0" rtl="0" algn="l">
              <a:lnSpc>
                <a:spcPct val="110000"/>
              </a:lnSpc>
              <a:spcBef>
                <a:spcPts val="0"/>
              </a:spcBef>
              <a:spcAft>
                <a:spcPts val="0"/>
              </a:spcAft>
              <a:buNone/>
            </a:pPr>
            <a:r>
              <a:rPr lang="ru" sz="3000">
                <a:solidFill>
                  <a:srgbClr val="3E3D3D"/>
                </a:solidFill>
                <a:latin typeface="Roboto Serif Medium"/>
                <a:ea typeface="Roboto Serif Medium"/>
                <a:cs typeface="Roboto Serif Medium"/>
                <a:sym typeface="Roboto Serif Medium"/>
              </a:rPr>
              <a:t>imperdiet et lacus</a:t>
            </a:r>
            <a:endParaRPr sz="3000">
              <a:solidFill>
                <a:srgbClr val="3E3D3D"/>
              </a:solidFill>
              <a:latin typeface="Roboto Serif Medium"/>
              <a:ea typeface="Roboto Serif Medium"/>
              <a:cs typeface="Roboto Serif Medium"/>
              <a:sym typeface="Roboto Serif Medium"/>
            </a:endParaRPr>
          </a:p>
        </p:txBody>
      </p:sp>
      <p:grpSp>
        <p:nvGrpSpPr>
          <p:cNvPr id="95" name="Google Shape;95;p14"/>
          <p:cNvGrpSpPr/>
          <p:nvPr/>
        </p:nvGrpSpPr>
        <p:grpSpPr>
          <a:xfrm flipH="1" rot="10800000">
            <a:off x="6818888" y="4060050"/>
            <a:ext cx="366825" cy="762000"/>
            <a:chOff x="6824675" y="2238375"/>
            <a:chExt cx="366825" cy="762000"/>
          </a:xfrm>
        </p:grpSpPr>
        <p:sp>
          <p:nvSpPr>
            <p:cNvPr id="96" name="Google Shape;96;p14"/>
            <p:cNvSpPr/>
            <p:nvPr/>
          </p:nvSpPr>
          <p:spPr>
            <a:xfrm>
              <a:off x="6824675" y="2238375"/>
              <a:ext cx="366825" cy="762000"/>
            </a:xfrm>
            <a:custGeom>
              <a:rect b="b" l="l" r="r" t="t"/>
              <a:pathLst>
                <a:path extrusionOk="0" h="30480" w="14673">
                  <a:moveTo>
                    <a:pt x="14673" y="0"/>
                  </a:moveTo>
                  <a:lnTo>
                    <a:pt x="14673" y="30290"/>
                  </a:lnTo>
                  <a:lnTo>
                    <a:pt x="0" y="30480"/>
                  </a:lnTo>
                </a:path>
              </a:pathLst>
            </a:custGeom>
            <a:noFill/>
            <a:ln cap="flat" cmpd="sng" w="28575">
              <a:solidFill>
                <a:schemeClr val="dk2"/>
              </a:solidFill>
              <a:prstDash val="solid"/>
              <a:round/>
              <a:headEnd len="med" w="med" type="none"/>
              <a:tailEnd len="med" w="med" type="none"/>
            </a:ln>
          </p:spPr>
        </p:sp>
        <p:sp>
          <p:nvSpPr>
            <p:cNvPr id="97" name="Google Shape;97;p14"/>
            <p:cNvSpPr/>
            <p:nvPr/>
          </p:nvSpPr>
          <p:spPr>
            <a:xfrm>
              <a:off x="6824675" y="2245525"/>
              <a:ext cx="290500" cy="688175"/>
            </a:xfrm>
            <a:custGeom>
              <a:rect b="b" l="l" r="r" t="t"/>
              <a:pathLst>
                <a:path extrusionOk="0" h="27527" w="11620">
                  <a:moveTo>
                    <a:pt x="11525" y="0"/>
                  </a:moveTo>
                  <a:lnTo>
                    <a:pt x="11620" y="27337"/>
                  </a:lnTo>
                  <a:lnTo>
                    <a:pt x="0" y="27527"/>
                  </a:lnTo>
                </a:path>
              </a:pathLst>
            </a:custGeom>
            <a:noFill/>
            <a:ln cap="flat" cmpd="sng" w="19050">
              <a:solidFill>
                <a:schemeClr val="dk2"/>
              </a:solidFill>
              <a:prstDash val="solid"/>
              <a:round/>
              <a:headEnd len="med" w="med" type="none"/>
              <a:tailEnd len="med" w="med" type="none"/>
            </a:ln>
          </p:spPr>
        </p:sp>
      </p:grpSp>
      <p:sp>
        <p:nvSpPr>
          <p:cNvPr id="98" name="Google Shape;98;p14"/>
          <p:cNvSpPr txBox="1"/>
          <p:nvPr/>
        </p:nvSpPr>
        <p:spPr>
          <a:xfrm>
            <a:off x="2613225" y="5150000"/>
            <a:ext cx="2235000" cy="32508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Cras gravida condimentum odio a sollicitudin. Donec vel tempus ante, in luctus libero. Nullam porta, sem tincidunt porttitor gravida, magna dui ornare neque, quis lacinia est tellus sit amet nibh. Fusce gravida nibh nec lectus aliquam, nec maximus sem vulputate. Suspendisse potenti. Donec porttitor laoreet mauris sed vehicula.</a:t>
            </a:r>
            <a:endParaRPr sz="1200">
              <a:solidFill>
                <a:srgbClr val="3E3D3D"/>
              </a:solidFill>
              <a:latin typeface="ABeeZee"/>
              <a:ea typeface="ABeeZee"/>
              <a:cs typeface="ABeeZee"/>
              <a:sym typeface="ABeeZee"/>
            </a:endParaRPr>
          </a:p>
        </p:txBody>
      </p:sp>
      <p:sp>
        <p:nvSpPr>
          <p:cNvPr id="99" name="Google Shape;99;p14"/>
          <p:cNvSpPr txBox="1"/>
          <p:nvPr/>
        </p:nvSpPr>
        <p:spPr>
          <a:xfrm>
            <a:off x="4960238" y="5150000"/>
            <a:ext cx="2235000" cy="3250800"/>
          </a:xfrm>
          <a:prstGeom prst="rect">
            <a:avLst/>
          </a:prstGeom>
          <a:noFill/>
          <a:ln>
            <a:noFill/>
          </a:ln>
        </p:spPr>
        <p:txBody>
          <a:bodyPr anchorCtr="0" anchor="t" bIns="91425" lIns="91425" spcFirstLastPara="1" rIns="91425" wrap="square" tIns="91425">
            <a:spAutoFit/>
          </a:bodyPr>
          <a:lstStyle/>
          <a:p>
            <a:pPr indent="0" lvl="0" marL="0" rtl="0" algn="l">
              <a:lnSpc>
                <a:spcPct val="130000"/>
              </a:lnSpc>
              <a:spcBef>
                <a:spcPts val="0"/>
              </a:spcBef>
              <a:spcAft>
                <a:spcPts val="0"/>
              </a:spcAft>
              <a:buNone/>
            </a:pPr>
            <a:r>
              <a:rPr lang="ru" sz="1200">
                <a:solidFill>
                  <a:srgbClr val="3E3D3D"/>
                </a:solidFill>
                <a:latin typeface="ABeeZee"/>
                <a:ea typeface="ABeeZee"/>
                <a:cs typeface="ABeeZee"/>
                <a:sym typeface="ABeeZee"/>
              </a:rPr>
              <a:t>Suspendisse potenti. Donec porttitor laoreet mauris sed vehicula. Quisque scelerisque risus tempus, commodo elit sit amet, egestas urna. Nam rutrum vitae diam nec mattis. Morbi non euismod orci. Etiam sem orci, rutrum quis scelerisque eget, eleifend eu purus. Vivamus massa ex, fringilla eget odio eget, egestas dignissim tortor.</a:t>
            </a:r>
            <a:endParaRPr sz="1200">
              <a:solidFill>
                <a:srgbClr val="3E3D3D"/>
              </a:solidFill>
              <a:latin typeface="ABeeZee"/>
              <a:ea typeface="ABeeZee"/>
              <a:cs typeface="ABeeZee"/>
              <a:sym typeface="ABeeZee"/>
            </a:endParaRPr>
          </a:p>
        </p:txBody>
      </p:sp>
      <p:grpSp>
        <p:nvGrpSpPr>
          <p:cNvPr id="100" name="Google Shape;100;p14"/>
          <p:cNvGrpSpPr/>
          <p:nvPr/>
        </p:nvGrpSpPr>
        <p:grpSpPr>
          <a:xfrm>
            <a:off x="2702778" y="8543500"/>
            <a:ext cx="4492252" cy="63875"/>
            <a:chOff x="8324850" y="360000"/>
            <a:chExt cx="2319300" cy="63875"/>
          </a:xfrm>
        </p:grpSpPr>
        <p:cxnSp>
          <p:nvCxnSpPr>
            <p:cNvPr id="101" name="Google Shape;101;p14"/>
            <p:cNvCxnSpPr/>
            <p:nvPr/>
          </p:nvCxnSpPr>
          <p:spPr>
            <a:xfrm>
              <a:off x="8324850" y="360000"/>
              <a:ext cx="2319300" cy="0"/>
            </a:xfrm>
            <a:prstGeom prst="straightConnector1">
              <a:avLst/>
            </a:prstGeom>
            <a:noFill/>
            <a:ln cap="flat" cmpd="sng" w="19050">
              <a:solidFill>
                <a:srgbClr val="3E3D3D"/>
              </a:solidFill>
              <a:prstDash val="solid"/>
              <a:round/>
              <a:headEnd len="med" w="med" type="none"/>
              <a:tailEnd len="med" w="med" type="none"/>
            </a:ln>
          </p:spPr>
        </p:cxnSp>
        <p:cxnSp>
          <p:nvCxnSpPr>
            <p:cNvPr id="102" name="Google Shape;102;p14"/>
            <p:cNvCxnSpPr/>
            <p:nvPr/>
          </p:nvCxnSpPr>
          <p:spPr>
            <a:xfrm>
              <a:off x="8324850" y="423875"/>
              <a:ext cx="2319300" cy="0"/>
            </a:xfrm>
            <a:prstGeom prst="straightConnector1">
              <a:avLst/>
            </a:prstGeom>
            <a:noFill/>
            <a:ln cap="flat" cmpd="sng" w="38100">
              <a:solidFill>
                <a:srgbClr val="3E3D3D"/>
              </a:solidFill>
              <a:prstDash val="solid"/>
              <a:round/>
              <a:headEnd len="med" w="med" type="none"/>
              <a:tailEnd len="med" w="med" type="none"/>
            </a:ln>
          </p:spPr>
        </p:cxnSp>
      </p:grpSp>
      <p:sp>
        <p:nvSpPr>
          <p:cNvPr id="103" name="Google Shape;103;p14"/>
          <p:cNvSpPr/>
          <p:nvPr/>
        </p:nvSpPr>
        <p:spPr>
          <a:xfrm>
            <a:off x="2686050" y="8805600"/>
            <a:ext cx="4514100" cy="1526400"/>
          </a:xfrm>
          <a:prstGeom prst="rect">
            <a:avLst/>
          </a:prstGeom>
          <a:solidFill>
            <a:srgbClr val="3E3D3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4"/>
          <p:cNvSpPr txBox="1"/>
          <p:nvPr/>
        </p:nvSpPr>
        <p:spPr>
          <a:xfrm>
            <a:off x="2896200" y="9033150"/>
            <a:ext cx="4093800" cy="1071300"/>
          </a:xfrm>
          <a:prstGeom prst="rect">
            <a:avLst/>
          </a:prstGeom>
          <a:noFill/>
          <a:ln>
            <a:noFill/>
          </a:ln>
        </p:spPr>
        <p:txBody>
          <a:bodyPr anchorCtr="0" anchor="t" bIns="91425" lIns="91425" spcFirstLastPara="1" rIns="91425" wrap="square" tIns="91425">
            <a:spAutoFit/>
          </a:bodyPr>
          <a:lstStyle/>
          <a:p>
            <a:pPr indent="0" lvl="0" marL="0" rtl="0" algn="ctr">
              <a:lnSpc>
                <a:spcPct val="130000"/>
              </a:lnSpc>
              <a:spcBef>
                <a:spcPts val="0"/>
              </a:spcBef>
              <a:spcAft>
                <a:spcPts val="0"/>
              </a:spcAft>
              <a:buNone/>
            </a:pPr>
            <a:r>
              <a:rPr lang="ru" sz="1600">
                <a:solidFill>
                  <a:schemeClr val="lt1"/>
                </a:solidFill>
                <a:latin typeface="Roboto Serif Medium"/>
                <a:ea typeface="Roboto Serif Medium"/>
                <a:cs typeface="Roboto Serif Medium"/>
                <a:sym typeface="Roboto Serif Medium"/>
              </a:rPr>
              <a:t>Phasellus non lorem nec ex dignissim commodo. Curabitur aliquam commodo est non volutpat. </a:t>
            </a:r>
            <a:endParaRPr sz="1600">
              <a:solidFill>
                <a:schemeClr val="lt1"/>
              </a:solidFill>
              <a:latin typeface="Roboto Serif Medium"/>
              <a:ea typeface="Roboto Serif Medium"/>
              <a:cs typeface="Roboto Serif Medium"/>
              <a:sym typeface="Roboto Serif Medium"/>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